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73" r:id="rId5"/>
    <p:sldMasterId id="214748369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y="6858000" cx="12192000"/>
  <p:notesSz cx="6858000" cy="9144000"/>
  <p:embeddedFontLst>
    <p:embeddedFont>
      <p:font typeface="Libre Franklin"/>
      <p:regular r:id="rId30"/>
      <p:bold r:id="rId31"/>
      <p:italic r:id="rId32"/>
      <p:boldItalic r:id="rId33"/>
    </p:embeddedFont>
    <p:embeddedFont>
      <p:font typeface="Inter"/>
      <p:regular r:id="rId34"/>
      <p:bold r:id="rId35"/>
      <p:italic r:id="rId36"/>
      <p:boldItalic r:id="rId37"/>
    </p:embeddedFont>
    <p:embeddedFont>
      <p:font typeface="Libre Franklin Medium"/>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2" roundtripDataSignature="AMtx7mg4CyrWLcwz9jv1LqXvAOwZHrT9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ibreFranklinMedium-italic.fntdata"/><Relationship Id="rId20" Type="http://schemas.openxmlformats.org/officeDocument/2006/relationships/slide" Target="slides/slide13.xml"/><Relationship Id="rId42" Type="http://customschemas.google.com/relationships/presentationmetadata" Target="metadata"/><Relationship Id="rId41" Type="http://schemas.openxmlformats.org/officeDocument/2006/relationships/font" Target="fonts/LibreFranklinMedium-boldItalic.fnt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LibreFranklin-bold.fntdata"/><Relationship Id="rId30" Type="http://schemas.openxmlformats.org/officeDocument/2006/relationships/font" Target="fonts/LibreFranklin-regular.fntdata"/><Relationship Id="rId11" Type="http://schemas.openxmlformats.org/officeDocument/2006/relationships/slide" Target="slides/slide4.xml"/><Relationship Id="rId33" Type="http://schemas.openxmlformats.org/officeDocument/2006/relationships/font" Target="fonts/LibreFranklin-boldItalic.fntdata"/><Relationship Id="rId10" Type="http://schemas.openxmlformats.org/officeDocument/2006/relationships/slide" Target="slides/slide3.xml"/><Relationship Id="rId32" Type="http://schemas.openxmlformats.org/officeDocument/2006/relationships/font" Target="fonts/LibreFranklin-italic.fntdata"/><Relationship Id="rId13" Type="http://schemas.openxmlformats.org/officeDocument/2006/relationships/slide" Target="slides/slide6.xml"/><Relationship Id="rId35" Type="http://schemas.openxmlformats.org/officeDocument/2006/relationships/font" Target="fonts/Inter-bold.fntdata"/><Relationship Id="rId12" Type="http://schemas.openxmlformats.org/officeDocument/2006/relationships/slide" Target="slides/slide5.xml"/><Relationship Id="rId34" Type="http://schemas.openxmlformats.org/officeDocument/2006/relationships/font" Target="fonts/Inter-regular.fntdata"/><Relationship Id="rId15" Type="http://schemas.openxmlformats.org/officeDocument/2006/relationships/slide" Target="slides/slide8.xml"/><Relationship Id="rId37" Type="http://schemas.openxmlformats.org/officeDocument/2006/relationships/font" Target="fonts/Inter-boldItalic.fntdata"/><Relationship Id="rId14" Type="http://schemas.openxmlformats.org/officeDocument/2006/relationships/slide" Target="slides/slide7.xml"/><Relationship Id="rId36" Type="http://schemas.openxmlformats.org/officeDocument/2006/relationships/font" Target="fonts/Inter-italic.fntdata"/><Relationship Id="rId17" Type="http://schemas.openxmlformats.org/officeDocument/2006/relationships/slide" Target="slides/slide10.xml"/><Relationship Id="rId39" Type="http://schemas.openxmlformats.org/officeDocument/2006/relationships/font" Target="fonts/LibreFranklinMedium-bold.fntdata"/><Relationship Id="rId16" Type="http://schemas.openxmlformats.org/officeDocument/2006/relationships/slide" Target="slides/slide9.xml"/><Relationship Id="rId38" Type="http://schemas.openxmlformats.org/officeDocument/2006/relationships/font" Target="fonts/LibreFranklinMedium-regular.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37" name="Google Shape;43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Примітка: Це титульний слайд - він не є частиною пронумерованих слайдів у Посібнику для Координатора. </a:t>
            </a:r>
            <a:endParaRPr/>
          </a:p>
        </p:txBody>
      </p:sp>
      <p:sp>
        <p:nvSpPr>
          <p:cNvPr id="438" name="Google Shape;43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0" name="Google Shape;51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6000" lvl="0" marL="36000" rtl="0" algn="l">
              <a:lnSpc>
                <a:spcPct val="100000"/>
              </a:lnSpc>
              <a:spcBef>
                <a:spcPts val="1200"/>
              </a:spcBef>
              <a:spcAft>
                <a:spcPts val="0"/>
              </a:spcAft>
              <a:buSzPts val="1400"/>
              <a:buNone/>
            </a:pPr>
            <a:r>
              <a:rPr lang="en-US" sz="1800">
                <a:latin typeface="Times New Roman"/>
                <a:ea typeface="Times New Roman"/>
                <a:cs typeface="Times New Roman"/>
                <a:sym typeface="Times New Roman"/>
              </a:rPr>
              <a:t> </a:t>
            </a:r>
            <a:endParaRPr sz="1800">
              <a:latin typeface="Times New Roman"/>
              <a:ea typeface="Times New Roman"/>
              <a:cs typeface="Times New Roman"/>
              <a:sym typeface="Times New Roman"/>
            </a:endParaRPr>
          </a:p>
          <a:p>
            <a:pPr indent="-36000" lvl="0" marL="36000" rtl="0" algn="l">
              <a:lnSpc>
                <a:spcPct val="100000"/>
              </a:lnSpc>
              <a:spcBef>
                <a:spcPts val="2400"/>
              </a:spcBef>
              <a:spcAft>
                <a:spcPts val="0"/>
              </a:spcAft>
              <a:buSzPts val="1400"/>
              <a:buNone/>
            </a:pPr>
            <a:r>
              <a:rPr b="1" lang="en-US" sz="1800">
                <a:latin typeface="Times New Roman"/>
                <a:ea typeface="Times New Roman"/>
                <a:cs typeface="Times New Roman"/>
                <a:sym typeface="Times New Roman"/>
              </a:rPr>
              <a:t>Роздатковий матеріал 21A.2</a:t>
            </a:r>
            <a:endParaRPr sz="1800">
              <a:latin typeface="Times New Roman"/>
              <a:ea typeface="Times New Roman"/>
              <a:cs typeface="Times New Roman"/>
              <a:sym typeface="Times New Roman"/>
            </a:endParaRPr>
          </a:p>
          <a:p>
            <a:pPr indent="-36000" lvl="0" marL="36000" rtl="0" algn="l">
              <a:lnSpc>
                <a:spcPct val="100000"/>
              </a:lnSpc>
              <a:spcBef>
                <a:spcPts val="2400"/>
              </a:spcBef>
              <a:spcAft>
                <a:spcPts val="0"/>
              </a:spcAft>
              <a:buSzPts val="1400"/>
              <a:buNone/>
            </a:pPr>
            <a:r>
              <a:rPr lang="en-US" sz="1800">
                <a:latin typeface="Times New Roman"/>
                <a:ea typeface="Times New Roman"/>
                <a:cs typeface="Times New Roman"/>
                <a:sym typeface="Times New Roman"/>
              </a:rPr>
              <a:t>Розглянемо приклад СЕН через історію Марії: 21А.2</a:t>
            </a:r>
            <a:endParaRPr sz="1800">
              <a:latin typeface="Times New Roman"/>
              <a:ea typeface="Times New Roman"/>
              <a:cs typeface="Times New Roman"/>
              <a:sym typeface="Times New Roman"/>
            </a:endParaRPr>
          </a:p>
          <a:p>
            <a:pPr indent="-36000" lvl="0" marL="36000" rtl="0" algn="l">
              <a:lnSpc>
                <a:spcPct val="100000"/>
              </a:lnSpc>
              <a:spcBef>
                <a:spcPts val="2400"/>
              </a:spcBef>
              <a:spcAft>
                <a:spcPts val="0"/>
              </a:spcAft>
              <a:buSzPts val="1400"/>
              <a:buNone/>
            </a:pPr>
            <a:r>
              <a:rPr lang="en-US" sz="1800">
                <a:latin typeface="Times New Roman"/>
                <a:ea typeface="Times New Roman"/>
                <a:cs typeface="Times New Roman"/>
                <a:sym typeface="Times New Roman"/>
              </a:rPr>
              <a:t> </a:t>
            </a:r>
            <a:endParaRPr sz="1800">
              <a:latin typeface="Times New Roman"/>
              <a:ea typeface="Times New Roman"/>
              <a:cs typeface="Times New Roman"/>
              <a:sym typeface="Times New Roman"/>
            </a:endParaRPr>
          </a:p>
          <a:p>
            <a:pPr indent="-36000" lvl="0" marL="36000" rtl="0" algn="l">
              <a:lnSpc>
                <a:spcPct val="100000"/>
              </a:lnSpc>
              <a:spcBef>
                <a:spcPts val="2400"/>
              </a:spcBef>
              <a:spcAft>
                <a:spcPts val="0"/>
              </a:spcAft>
              <a:buSzPts val="1400"/>
              <a:buNone/>
            </a:pPr>
            <a:r>
              <a:rPr lang="en-US" sz="1800">
                <a:latin typeface="Times New Roman"/>
                <a:ea typeface="Times New Roman"/>
                <a:cs typeface="Times New Roman"/>
                <a:sym typeface="Times New Roman"/>
              </a:rPr>
              <a:t>Поділіть учасників на менші групи для обговорення п’яти запитань. Ви можете надати роздаткові матеріали (21A.2) до історії. Після 10-15 хвилин обговорення перегляньте запитання. Якщо час обмежений, поділіться на п’ять груп і призначте одне питання для кожної групи. </a:t>
            </a:r>
            <a:endParaRPr sz="1800">
              <a:latin typeface="Times New Roman"/>
              <a:ea typeface="Times New Roman"/>
              <a:cs typeface="Times New Roman"/>
              <a:sym typeface="Times New Roman"/>
            </a:endParaRPr>
          </a:p>
          <a:p>
            <a:pPr indent="-88900" lvl="0" marL="36000" rtl="0" algn="l">
              <a:lnSpc>
                <a:spcPct val="100000"/>
              </a:lnSpc>
              <a:spcBef>
                <a:spcPts val="2400"/>
              </a:spcBef>
              <a:spcAft>
                <a:spcPts val="0"/>
              </a:spcAft>
              <a:buSzPts val="1400"/>
              <a:buFont typeface="Arial"/>
              <a:buAutoNum type="arabicPeriod"/>
            </a:pPr>
            <a:r>
              <a:rPr b="1" lang="en-US" sz="1800">
                <a:latin typeface="Times New Roman"/>
                <a:ea typeface="Times New Roman"/>
                <a:cs typeface="Times New Roman"/>
                <a:sym typeface="Times New Roman"/>
              </a:rPr>
              <a:t>Хто перебуває у більшій позиції влади?</a:t>
            </a:r>
            <a:endParaRPr sz="1800">
              <a:latin typeface="Times New Roman"/>
              <a:ea typeface="Times New Roman"/>
              <a:cs typeface="Times New Roman"/>
              <a:sym typeface="Times New Roman"/>
            </a:endParaRPr>
          </a:p>
          <a:p>
            <a:pPr indent="-36000" lvl="0" marL="36000" rtl="0" algn="l">
              <a:lnSpc>
                <a:spcPct val="100000"/>
              </a:lnSpc>
              <a:spcBef>
                <a:spcPts val="2400"/>
              </a:spcBef>
              <a:spcAft>
                <a:spcPts val="0"/>
              </a:spcAft>
              <a:buSzPts val="1400"/>
              <a:buNone/>
            </a:pPr>
            <a:r>
              <a:rPr lang="en-US" sz="1800">
                <a:latin typeface="Times New Roman"/>
                <a:ea typeface="Times New Roman"/>
                <a:cs typeface="Times New Roman"/>
                <a:sym typeface="Times New Roman"/>
              </a:rPr>
              <a:t>Олександр, оскільки він чоловік, з цієї ж громади, має статус гуманітарного працівника і можливість відмовити.</a:t>
            </a:r>
            <a:endParaRPr sz="1800">
              <a:latin typeface="Times New Roman"/>
              <a:ea typeface="Times New Roman"/>
              <a:cs typeface="Times New Roman"/>
              <a:sym typeface="Times New Roman"/>
            </a:endParaRPr>
          </a:p>
          <a:p>
            <a:pPr indent="-36000" lvl="0" marL="36000" rtl="0" algn="l">
              <a:lnSpc>
                <a:spcPct val="100000"/>
              </a:lnSpc>
              <a:spcBef>
                <a:spcPts val="2400"/>
              </a:spcBef>
              <a:spcAft>
                <a:spcPts val="0"/>
              </a:spcAft>
              <a:buSzPts val="1400"/>
              <a:buNone/>
            </a:pPr>
            <a:r>
              <a:rPr b="1" lang="en-US" sz="1800">
                <a:latin typeface="Times New Roman"/>
                <a:ea typeface="Times New Roman"/>
                <a:cs typeface="Times New Roman"/>
                <a:sym typeface="Times New Roman"/>
              </a:rPr>
              <a:t>2. З якими нерівностями стикається Марія? </a:t>
            </a:r>
            <a:endParaRPr sz="1800">
              <a:latin typeface="Times New Roman"/>
              <a:ea typeface="Times New Roman"/>
              <a:cs typeface="Times New Roman"/>
              <a:sym typeface="Times New Roman"/>
            </a:endParaRPr>
          </a:p>
          <a:p>
            <a:pPr indent="-36000" lvl="0" marL="36000" rtl="0" algn="l">
              <a:lnSpc>
                <a:spcPct val="100000"/>
              </a:lnSpc>
              <a:spcBef>
                <a:spcPts val="2400"/>
              </a:spcBef>
              <a:spcAft>
                <a:spcPts val="0"/>
              </a:spcAft>
              <a:buSzPts val="1400"/>
              <a:buNone/>
            </a:pPr>
            <a:r>
              <a:rPr lang="en-US" sz="1800">
                <a:latin typeface="Times New Roman"/>
                <a:ea typeface="Times New Roman"/>
                <a:cs typeface="Times New Roman"/>
                <a:sym typeface="Times New Roman"/>
              </a:rPr>
              <a:t>Марія є вразливою через свій вік, статус переміщеної особи, вона дівчина, живе сама, не має родини чи громади, і залежить від гуманітарної допомоги.</a:t>
            </a:r>
            <a:endParaRPr sz="1800">
              <a:latin typeface="Times New Roman"/>
              <a:ea typeface="Times New Roman"/>
              <a:cs typeface="Times New Roman"/>
              <a:sym typeface="Times New Roman"/>
            </a:endParaRPr>
          </a:p>
          <a:p>
            <a:pPr indent="-36000" lvl="0" marL="36000" rtl="0" algn="l">
              <a:lnSpc>
                <a:spcPct val="100000"/>
              </a:lnSpc>
              <a:spcBef>
                <a:spcPts val="2400"/>
              </a:spcBef>
              <a:spcAft>
                <a:spcPts val="0"/>
              </a:spcAft>
              <a:buSzPts val="1400"/>
              <a:buNone/>
            </a:pPr>
            <a:r>
              <a:rPr b="1" lang="en-US" sz="1800">
                <a:latin typeface="Times New Roman"/>
                <a:ea typeface="Times New Roman"/>
                <a:cs typeface="Times New Roman"/>
                <a:sym typeface="Times New Roman"/>
              </a:rPr>
              <a:t>3. Чи мав місце сексуальний акт? </a:t>
            </a:r>
            <a:endParaRPr sz="1800">
              <a:latin typeface="Times New Roman"/>
              <a:ea typeface="Times New Roman"/>
              <a:cs typeface="Times New Roman"/>
              <a:sym typeface="Times New Roman"/>
            </a:endParaRPr>
          </a:p>
          <a:p>
            <a:pPr indent="-36000" lvl="0" marL="36000" rtl="0" algn="l">
              <a:lnSpc>
                <a:spcPct val="100000"/>
              </a:lnSpc>
              <a:spcBef>
                <a:spcPts val="2400"/>
              </a:spcBef>
              <a:spcAft>
                <a:spcPts val="0"/>
              </a:spcAft>
              <a:buSzPts val="1400"/>
              <a:buNone/>
            </a:pPr>
            <a:r>
              <a:rPr lang="en-US" sz="1800">
                <a:latin typeface="Times New Roman"/>
                <a:ea typeface="Times New Roman"/>
                <a:cs typeface="Times New Roman"/>
                <a:sym typeface="Times New Roman"/>
              </a:rPr>
              <a:t>Так. Олександр мав статеві стосунки з Марією.</a:t>
            </a:r>
            <a:endParaRPr sz="1800">
              <a:latin typeface="Times New Roman"/>
              <a:ea typeface="Times New Roman"/>
              <a:cs typeface="Times New Roman"/>
              <a:sym typeface="Times New Roman"/>
            </a:endParaRPr>
          </a:p>
          <a:p>
            <a:pPr indent="-36000" lvl="0" marL="36000" rtl="0" algn="l">
              <a:lnSpc>
                <a:spcPct val="100000"/>
              </a:lnSpc>
              <a:spcBef>
                <a:spcPts val="2400"/>
              </a:spcBef>
              <a:spcAft>
                <a:spcPts val="0"/>
              </a:spcAft>
              <a:buSzPts val="1400"/>
              <a:buNone/>
            </a:pPr>
            <a:r>
              <a:rPr b="1" lang="en-US" sz="1800">
                <a:latin typeface="Times New Roman"/>
                <a:ea typeface="Times New Roman"/>
                <a:cs typeface="Times New Roman"/>
                <a:sym typeface="Times New Roman"/>
              </a:rPr>
              <a:t>Чи відбувся секс у робочому середовищі?</a:t>
            </a:r>
            <a:endParaRPr sz="1800">
              <a:latin typeface="Times New Roman"/>
              <a:ea typeface="Times New Roman"/>
              <a:cs typeface="Times New Roman"/>
              <a:sym typeface="Times New Roman"/>
            </a:endParaRPr>
          </a:p>
          <a:p>
            <a:pPr indent="-36000" lvl="0" marL="36000" rtl="0" algn="l">
              <a:lnSpc>
                <a:spcPct val="100000"/>
              </a:lnSpc>
              <a:spcBef>
                <a:spcPts val="2400"/>
              </a:spcBef>
              <a:spcAft>
                <a:spcPts val="0"/>
              </a:spcAft>
              <a:buSzPts val="1400"/>
              <a:buNone/>
            </a:pPr>
            <a:r>
              <a:rPr lang="en-US" sz="1800">
                <a:latin typeface="Times New Roman"/>
                <a:ea typeface="Times New Roman"/>
                <a:cs typeface="Times New Roman"/>
                <a:sym typeface="Times New Roman"/>
              </a:rPr>
              <a:t>Так. Марія зустріла Олександра, тому що він працює гуманітарним працівником, і вона залежить від допомоги, яку він надає.</a:t>
            </a:r>
            <a:endParaRPr sz="1800">
              <a:latin typeface="Times New Roman"/>
              <a:ea typeface="Times New Roman"/>
              <a:cs typeface="Times New Roman"/>
              <a:sym typeface="Times New Roman"/>
            </a:endParaRPr>
          </a:p>
          <a:p>
            <a:pPr indent="-36000" lvl="0" marL="36000" rtl="0" algn="l">
              <a:lnSpc>
                <a:spcPct val="100000"/>
              </a:lnSpc>
              <a:spcBef>
                <a:spcPts val="2400"/>
              </a:spcBef>
              <a:spcAft>
                <a:spcPts val="0"/>
              </a:spcAft>
              <a:buSzPts val="1400"/>
              <a:buNone/>
            </a:pPr>
            <a:r>
              <a:rPr b="1" lang="en-US" sz="1800">
                <a:latin typeface="Times New Roman"/>
                <a:ea typeface="Times New Roman"/>
                <a:cs typeface="Times New Roman"/>
                <a:sym typeface="Times New Roman"/>
              </a:rPr>
              <a:t>4.  Хто є кривдником? </a:t>
            </a:r>
            <a:endParaRPr sz="1800">
              <a:latin typeface="Times New Roman"/>
              <a:ea typeface="Times New Roman"/>
              <a:cs typeface="Times New Roman"/>
              <a:sym typeface="Times New Roman"/>
            </a:endParaRPr>
          </a:p>
          <a:p>
            <a:pPr indent="-36000" lvl="0" marL="36000" rtl="0" algn="l">
              <a:lnSpc>
                <a:spcPct val="100000"/>
              </a:lnSpc>
              <a:spcBef>
                <a:spcPts val="2400"/>
              </a:spcBef>
              <a:spcAft>
                <a:spcPts val="0"/>
              </a:spcAft>
              <a:buSzPts val="1400"/>
              <a:buNone/>
            </a:pPr>
            <a:r>
              <a:rPr lang="en-US" sz="1800">
                <a:latin typeface="Times New Roman"/>
                <a:ea typeface="Times New Roman"/>
                <a:cs typeface="Times New Roman"/>
                <a:sym typeface="Times New Roman"/>
              </a:rPr>
              <a:t>Олександр є кривдником, оскільки він гуманітарний працівник і мав статеві стосунки з неповнолітньою. Дитина також є отримувачем допомоги, яку він надає через свою організацію. Олександр скористався своєю владою, щоб отримати секс.</a:t>
            </a:r>
            <a:endParaRPr sz="1800">
              <a:latin typeface="Times New Roman"/>
              <a:ea typeface="Times New Roman"/>
              <a:cs typeface="Times New Roman"/>
              <a:sym typeface="Times New Roman"/>
            </a:endParaRPr>
          </a:p>
          <a:p>
            <a:pPr indent="-36000" lvl="0" marL="36000" rtl="0" algn="l">
              <a:lnSpc>
                <a:spcPct val="100000"/>
              </a:lnSpc>
              <a:spcBef>
                <a:spcPts val="2400"/>
              </a:spcBef>
              <a:spcAft>
                <a:spcPts val="0"/>
              </a:spcAft>
              <a:buSzPts val="1400"/>
              <a:buNone/>
            </a:pPr>
            <a:r>
              <a:rPr b="1" lang="en-US" sz="1800">
                <a:latin typeface="Times New Roman"/>
                <a:ea typeface="Times New Roman"/>
                <a:cs typeface="Times New Roman"/>
                <a:sym typeface="Times New Roman"/>
              </a:rPr>
              <a:t>Хто є постраждалою особою? </a:t>
            </a:r>
            <a:endParaRPr sz="1800">
              <a:latin typeface="Times New Roman"/>
              <a:ea typeface="Times New Roman"/>
              <a:cs typeface="Times New Roman"/>
              <a:sym typeface="Times New Roman"/>
            </a:endParaRPr>
          </a:p>
          <a:p>
            <a:pPr indent="-36000" lvl="0" marL="36000" rtl="0" algn="l">
              <a:lnSpc>
                <a:spcPct val="100000"/>
              </a:lnSpc>
              <a:spcBef>
                <a:spcPts val="2400"/>
              </a:spcBef>
              <a:spcAft>
                <a:spcPts val="0"/>
              </a:spcAft>
              <a:buSzPts val="1400"/>
              <a:buNone/>
            </a:pPr>
            <a:r>
              <a:rPr lang="en-US" sz="1800">
                <a:latin typeface="Times New Roman"/>
                <a:ea typeface="Times New Roman"/>
                <a:cs typeface="Times New Roman"/>
                <a:sym typeface="Times New Roman"/>
              </a:rPr>
              <a:t>Марія є постраждалою особою, оскільки вона є отримувачем гуманітарної допомоги, яку надає Олександр, і знаходиться в уразливій ситуації. Олександр, маючи владу та будучи гуманітарним працівником, мав статеві стосунки з нею.</a:t>
            </a:r>
            <a:endParaRPr sz="1800">
              <a:latin typeface="Times New Roman"/>
              <a:ea typeface="Times New Roman"/>
              <a:cs typeface="Times New Roman"/>
              <a:sym typeface="Times New Roman"/>
            </a:endParaRPr>
          </a:p>
          <a:p>
            <a:pPr indent="-88900" lvl="0" marL="36000" rtl="0" algn="l">
              <a:lnSpc>
                <a:spcPct val="100000"/>
              </a:lnSpc>
              <a:spcBef>
                <a:spcPts val="2400"/>
              </a:spcBef>
              <a:spcAft>
                <a:spcPts val="0"/>
              </a:spcAft>
              <a:buSzPts val="1400"/>
              <a:buFont typeface="Arial"/>
              <a:buAutoNum type="arabicPeriod" startAt="5"/>
            </a:pPr>
            <a:r>
              <a:rPr b="1" lang="en-US" sz="1800">
                <a:latin typeface="Times New Roman"/>
                <a:ea typeface="Times New Roman"/>
                <a:cs typeface="Times New Roman"/>
                <a:sym typeface="Times New Roman"/>
              </a:rPr>
              <a:t>Чи є це СЕН? </a:t>
            </a:r>
            <a:endParaRPr sz="1800">
              <a:latin typeface="Times New Roman"/>
              <a:ea typeface="Times New Roman"/>
              <a:cs typeface="Times New Roman"/>
              <a:sym typeface="Times New Roman"/>
            </a:endParaRPr>
          </a:p>
          <a:p>
            <a:pPr indent="-36000" lvl="0" marL="36000" rtl="0" algn="l">
              <a:lnSpc>
                <a:spcPct val="100000"/>
              </a:lnSpc>
              <a:spcBef>
                <a:spcPts val="2400"/>
              </a:spcBef>
              <a:spcAft>
                <a:spcPts val="0"/>
              </a:spcAft>
              <a:buSzPts val="1400"/>
              <a:buNone/>
            </a:pPr>
            <a:r>
              <a:rPr lang="en-US" sz="1800">
                <a:latin typeface="Times New Roman"/>
                <a:ea typeface="Times New Roman"/>
                <a:cs typeface="Times New Roman"/>
                <a:sym typeface="Times New Roman"/>
              </a:rPr>
              <a:t>Так. СЕН може мати місце в робочому середовищі або в середовищі, пов'язаному з роботою, включаючи програмне середовище чи будь-яке середовище за участю працівників гуманітарних організацій. Сексуальна експлуатація часто включає обмін чогось на секс, а будь-яка сексуальна активність з дитиною розглядається як сексуальна наруга.</a:t>
            </a:r>
            <a:endParaRPr sz="1800">
              <a:latin typeface="Times New Roman"/>
              <a:ea typeface="Times New Roman"/>
              <a:cs typeface="Times New Roman"/>
              <a:sym typeface="Times New Roman"/>
            </a:endParaRPr>
          </a:p>
          <a:p>
            <a:pPr indent="-36000" lvl="0" marL="36000" rtl="0" algn="l">
              <a:lnSpc>
                <a:spcPct val="100000"/>
              </a:lnSpc>
              <a:spcBef>
                <a:spcPts val="2400"/>
              </a:spcBef>
              <a:spcAft>
                <a:spcPts val="0"/>
              </a:spcAft>
              <a:buSzPts val="1400"/>
              <a:buNone/>
            </a:pPr>
            <a:r>
              <a:rPr b="1" lang="en-US" sz="1800">
                <a:latin typeface="Times New Roman"/>
                <a:ea typeface="Times New Roman"/>
                <a:cs typeface="Times New Roman"/>
                <a:sym typeface="Times New Roman"/>
              </a:rPr>
              <a:t>Який тип ГЗН? </a:t>
            </a:r>
            <a:endParaRPr sz="1800">
              <a:latin typeface="Times New Roman"/>
              <a:ea typeface="Times New Roman"/>
              <a:cs typeface="Times New Roman"/>
              <a:sym typeface="Times New Roman"/>
            </a:endParaRPr>
          </a:p>
          <a:p>
            <a:pPr indent="-36000" lvl="0" marL="36000" rtl="0" algn="l">
              <a:lnSpc>
                <a:spcPct val="100000"/>
              </a:lnSpc>
              <a:spcBef>
                <a:spcPts val="2400"/>
              </a:spcBef>
              <a:spcAft>
                <a:spcPts val="0"/>
              </a:spcAft>
              <a:buSzPts val="1400"/>
              <a:buNone/>
            </a:pPr>
            <a:r>
              <a:rPr lang="en-US" sz="1800">
                <a:latin typeface="Times New Roman"/>
                <a:ea typeface="Times New Roman"/>
                <a:cs typeface="Times New Roman"/>
                <a:sym typeface="Times New Roman"/>
              </a:rPr>
              <a:t>Зґвалтування, оскільки було проникнення, постраждала — дитина, яка не могла дати згоду, і через нерівність влади постраждала не могла дати згоду.</a:t>
            </a:r>
            <a:endParaRPr sz="1800">
              <a:latin typeface="Times New Roman"/>
              <a:ea typeface="Times New Roman"/>
              <a:cs typeface="Times New Roman"/>
              <a:sym typeface="Times New Roman"/>
            </a:endParaRPr>
          </a:p>
          <a:p>
            <a:pPr indent="-36000" lvl="0" marL="36000" rtl="0" algn="l">
              <a:lnSpc>
                <a:spcPct val="100000"/>
              </a:lnSpc>
              <a:spcBef>
                <a:spcPts val="2400"/>
              </a:spcBef>
              <a:spcAft>
                <a:spcPts val="0"/>
              </a:spcAft>
              <a:buSzPts val="1400"/>
              <a:buNone/>
            </a:pPr>
            <a:r>
              <a:rPr lang="en-US" sz="1800">
                <a:latin typeface="Times New Roman"/>
                <a:ea typeface="Times New Roman"/>
                <a:cs typeface="Times New Roman"/>
                <a:sym typeface="Times New Roman"/>
              </a:rPr>
              <a:t>Подякуйте всім за участь і запросіть їх повернутися на свої місця.</a:t>
            </a:r>
            <a:endParaRPr sz="1800">
              <a:latin typeface="Times New Roman"/>
              <a:ea typeface="Times New Roman"/>
              <a:cs typeface="Times New Roman"/>
              <a:sym typeface="Times New Roman"/>
            </a:endParaRPr>
          </a:p>
          <a:p>
            <a:pPr indent="0" lvl="0" marL="0" rtl="0" algn="l">
              <a:lnSpc>
                <a:spcPct val="100000"/>
              </a:lnSpc>
              <a:spcBef>
                <a:spcPts val="1200"/>
              </a:spcBef>
              <a:spcAft>
                <a:spcPts val="0"/>
              </a:spcAft>
              <a:buSzPts val="1400"/>
              <a:buNone/>
            </a:pPr>
            <a:br>
              <a:rPr lang="en-US">
                <a:highlight>
                  <a:srgbClr val="FF0000"/>
                </a:highlight>
              </a:rPr>
            </a:br>
            <a:endParaRPr>
              <a:highlight>
                <a:srgbClr val="FF0000"/>
              </a:highlight>
            </a:endParaRPr>
          </a:p>
        </p:txBody>
      </p:sp>
      <p:sp>
        <p:nvSpPr>
          <p:cNvPr id="511" name="Google Shape;51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7" name="Google Shape;51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sz="1800">
                <a:latin typeface="Times New Roman"/>
                <a:ea typeface="Times New Roman"/>
                <a:cs typeface="Times New Roman"/>
                <a:sym typeface="Times New Roman"/>
              </a:rPr>
              <a:t>Прочитайте групу сценаріїв нижче. Після кожного з них попросіть учасників, щоб вони підняли руки, якщо вважають, що це приклад СЕН. Після кожного сценарію запитайте одну людину, яка підняла руку, дати відповідь, і одну людину, яка не підняла руку, щоб він теж відповів. Дайте відповідь і пояснення. Попросіть усіх опустити руки перед тим, як перейти до наступного сценарію.</a:t>
            </a:r>
            <a:endParaRPr/>
          </a:p>
          <a:p>
            <a:pPr indent="-228600" lvl="0" marL="457200" marR="0" rtl="0" algn="l">
              <a:lnSpc>
                <a:spcPct val="100000"/>
              </a:lnSpc>
              <a:spcBef>
                <a:spcPts val="0"/>
              </a:spcBef>
              <a:spcAft>
                <a:spcPts val="0"/>
              </a:spcAft>
              <a:buClr>
                <a:srgbClr val="000000"/>
              </a:buClr>
              <a:buSzPts val="1400"/>
              <a:buFont typeface="Arial"/>
              <a:buNone/>
            </a:pPr>
            <a:r>
              <a:t/>
            </a:r>
            <a:endParaRPr sz="18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rPr b="1" lang="en-US" sz="1800">
                <a:latin typeface="Times New Roman"/>
                <a:ea typeface="Times New Roman"/>
                <a:cs typeface="Times New Roman"/>
                <a:sym typeface="Times New Roman"/>
              </a:rPr>
              <a:t>1</a:t>
            </a:r>
            <a:r>
              <a:rPr lang="en-US" sz="1800">
                <a:latin typeface="Times New Roman"/>
                <a:ea typeface="Times New Roman"/>
                <a:cs typeface="Times New Roman"/>
                <a:sym typeface="Times New Roman"/>
              </a:rPr>
              <a:t> </a:t>
            </a:r>
            <a:r>
              <a:rPr b="1" lang="en-US" sz="1800">
                <a:latin typeface="Times New Roman"/>
                <a:ea typeface="Times New Roman"/>
                <a:cs typeface="Times New Roman"/>
                <a:sym typeface="Times New Roman"/>
              </a:rPr>
              <a:t>Біженець, який працює як волонтер у WFP, заманює жінку-біженку, яка збирає їжу, у покинутий склад і ґвалтує її, оголошуючи, що розповість її чоловіку, що вони мають роман, якщо вона повідомить про випадок.  </a:t>
            </a:r>
            <a:r>
              <a:rPr lang="en-US" sz="1800">
                <a:latin typeface="Times New Roman"/>
                <a:ea typeface="Times New Roman"/>
                <a:cs typeface="Times New Roman"/>
                <a:sym typeface="Times New Roman"/>
              </a:rPr>
              <a:t> </a:t>
            </a:r>
            <a:endParaRPr/>
          </a:p>
          <a:p>
            <a:pPr indent="-228600" lvl="0" marL="457200" marR="0" rtl="0" algn="l">
              <a:lnSpc>
                <a:spcPct val="100000"/>
              </a:lnSpc>
              <a:spcBef>
                <a:spcPts val="0"/>
              </a:spcBef>
              <a:spcAft>
                <a:spcPts val="0"/>
              </a:spcAft>
              <a:buClr>
                <a:srgbClr val="000000"/>
              </a:buClr>
              <a:buSzPts val="1400"/>
              <a:buFont typeface="Arial"/>
              <a:buNone/>
            </a:pPr>
            <a:r>
              <a:rPr b="1" lang="en-US" sz="1800">
                <a:latin typeface="Times New Roman"/>
                <a:ea typeface="Times New Roman"/>
                <a:cs typeface="Times New Roman"/>
                <a:sym typeface="Times New Roman"/>
              </a:rPr>
              <a:t>Пояснення</a:t>
            </a:r>
            <a:r>
              <a:rPr lang="en-US" sz="1800">
                <a:latin typeface="Times New Roman"/>
                <a:ea typeface="Times New Roman"/>
                <a:cs typeface="Times New Roman"/>
                <a:sym typeface="Times New Roman"/>
              </a:rPr>
              <a:t>: Це приклад сексуальної наруги, а тип ГЗН — це зґвалтування. Сексуальна наруга — це фактичне або погрозливе фізичне вттручання сексуального характеру, здійснене силою або за нерівних чи примусових умов. Волонтер WFP (Всесвітня продовольча програма) скористався своєю позицією гуманітарного працівника, щоб зґвалтувати жінку-біженку, яка знаходиться в уразливому становищі, та погрожував їй. </a:t>
            </a:r>
            <a:endParaRPr/>
          </a:p>
          <a:p>
            <a:pPr indent="-228600" lvl="0" marL="457200" marR="0" rtl="0" algn="l">
              <a:lnSpc>
                <a:spcPct val="100000"/>
              </a:lnSpc>
              <a:spcBef>
                <a:spcPts val="0"/>
              </a:spcBef>
              <a:spcAft>
                <a:spcPts val="0"/>
              </a:spcAft>
              <a:buClr>
                <a:srgbClr val="000000"/>
              </a:buClr>
              <a:buSzPts val="1400"/>
              <a:buFont typeface="Arial"/>
              <a:buNone/>
            </a:pPr>
            <a:r>
              <a:t/>
            </a:r>
            <a:endParaRPr sz="18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rPr b="1" lang="en-US" sz="1800">
                <a:latin typeface="Times New Roman"/>
                <a:ea typeface="Times New Roman"/>
                <a:cs typeface="Times New Roman"/>
                <a:sym typeface="Times New Roman"/>
              </a:rPr>
              <a:t>2) Внутрішньо переміщена особа з психічним захворюванням приходить на інформаційну сесію громади в розірваному одязі, що оголює її геніталії.</a:t>
            </a:r>
            <a:endParaRPr/>
          </a:p>
          <a:p>
            <a:pPr indent="-228600" lvl="0" marL="457200" marR="0" rtl="0" algn="l">
              <a:lnSpc>
                <a:spcPct val="100000"/>
              </a:lnSpc>
              <a:spcBef>
                <a:spcPts val="0"/>
              </a:spcBef>
              <a:spcAft>
                <a:spcPts val="0"/>
              </a:spcAft>
              <a:buClr>
                <a:srgbClr val="000000"/>
              </a:buClr>
              <a:buSzPts val="1400"/>
              <a:buFont typeface="Arial"/>
              <a:buNone/>
            </a:pPr>
            <a:r>
              <a:t/>
            </a:r>
            <a:endParaRPr sz="18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rPr b="1" lang="en-US" sz="1800">
                <a:latin typeface="Times New Roman"/>
                <a:ea typeface="Times New Roman"/>
                <a:cs typeface="Times New Roman"/>
                <a:sym typeface="Times New Roman"/>
              </a:rPr>
              <a:t>Пояснення:</a:t>
            </a:r>
            <a:r>
              <a:rPr lang="en-US" sz="1800">
                <a:latin typeface="Times New Roman"/>
                <a:ea typeface="Times New Roman"/>
                <a:cs typeface="Times New Roman"/>
                <a:sym typeface="Times New Roman"/>
              </a:rPr>
              <a:t> Це </a:t>
            </a:r>
            <a:r>
              <a:rPr b="1" lang="en-US" sz="1800">
                <a:latin typeface="Times New Roman"/>
                <a:ea typeface="Times New Roman"/>
                <a:cs typeface="Times New Roman"/>
                <a:sym typeface="Times New Roman"/>
              </a:rPr>
              <a:t>не</a:t>
            </a:r>
            <a:r>
              <a:rPr lang="en-US" sz="1800">
                <a:latin typeface="Times New Roman"/>
                <a:ea typeface="Times New Roman"/>
                <a:cs typeface="Times New Roman"/>
                <a:sym typeface="Times New Roman"/>
              </a:rPr>
              <a:t> приклад сексуальної наруги. Це приклад вразливої особи, яка потребує захисту та допомги. Це ситуація, що вимагає надання допомоги, але не включає сексуальну наругу чи експлуатацію.</a:t>
            </a:r>
            <a:endParaRPr/>
          </a:p>
          <a:p>
            <a:pPr indent="-228600" lvl="0" marL="457200" marR="0" rtl="0" algn="l">
              <a:lnSpc>
                <a:spcPct val="100000"/>
              </a:lnSpc>
              <a:spcBef>
                <a:spcPts val="0"/>
              </a:spcBef>
              <a:spcAft>
                <a:spcPts val="0"/>
              </a:spcAft>
              <a:buClr>
                <a:srgbClr val="000000"/>
              </a:buClr>
              <a:buSzPts val="1400"/>
              <a:buFont typeface="Arial"/>
              <a:buNone/>
            </a:pPr>
            <a:r>
              <a:t/>
            </a:r>
            <a:endParaRPr sz="18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rPr b="1" lang="en-US" sz="1800">
                <a:latin typeface="Times New Roman"/>
                <a:ea typeface="Times New Roman"/>
                <a:cs typeface="Times New Roman"/>
                <a:sym typeface="Times New Roman"/>
              </a:rPr>
              <a:t>3) Місцевий працівник Червоного Хреста торкається 6-річної дівчинки неналежним чином, граючи з нею в рамках психосоціального втручання. </a:t>
            </a:r>
            <a:endParaRPr sz="18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rPr lang="en-US" sz="1800">
                <a:latin typeface="Times New Roman"/>
                <a:ea typeface="Times New Roman"/>
                <a:cs typeface="Times New Roman"/>
                <a:sym typeface="Times New Roman"/>
              </a:rPr>
              <a:t>Це приклад сексуальної наруги, і тип насильства за статевою ознакою — </a:t>
            </a:r>
            <a:r>
              <a:rPr b="1" lang="en-US" sz="1800">
                <a:latin typeface="Times New Roman"/>
                <a:ea typeface="Times New Roman"/>
                <a:cs typeface="Times New Roman"/>
                <a:sym typeface="Times New Roman"/>
              </a:rPr>
              <a:t>сексуальне насильство</a:t>
            </a:r>
            <a:r>
              <a:rPr lang="en-US" sz="1800">
                <a:latin typeface="Times New Roman"/>
                <a:ea typeface="Times New Roman"/>
                <a:cs typeface="Times New Roman"/>
                <a:sym typeface="Times New Roman"/>
              </a:rPr>
              <a:t>. Будь-яка сексуальна активність з дитиною (до 18 років) вважається сексуальною наругою щодо дітей. Гуманітарний працівник використав своє становище дорослого та працівника Червоного Хреста для неналежного торкання дитини, яка знаходиться в більш уразливому становищі через свій вік і як отримувачки послуг.</a:t>
            </a:r>
            <a:endParaRPr/>
          </a:p>
          <a:p>
            <a:pPr indent="-228600" lvl="0" marL="457200" marR="0" rtl="0" algn="l">
              <a:lnSpc>
                <a:spcPct val="100000"/>
              </a:lnSpc>
              <a:spcBef>
                <a:spcPts val="0"/>
              </a:spcBef>
              <a:spcAft>
                <a:spcPts val="0"/>
              </a:spcAft>
              <a:buClr>
                <a:srgbClr val="000000"/>
              </a:buClr>
              <a:buSzPts val="1400"/>
              <a:buFont typeface="Arial"/>
              <a:buNone/>
            </a:pPr>
            <a:r>
              <a:t/>
            </a:r>
            <a:endParaRPr sz="18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rPr b="1" lang="en-US" sz="1800">
                <a:latin typeface="Times New Roman"/>
                <a:ea typeface="Times New Roman"/>
                <a:cs typeface="Times New Roman"/>
                <a:sym typeface="Times New Roman"/>
              </a:rPr>
              <a:t>4) Запит на послуги секс-працівника гуманітарним працівником. </a:t>
            </a:r>
            <a:endParaRPr sz="18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rPr lang="en-US" sz="1800">
                <a:latin typeface="Times New Roman"/>
                <a:ea typeface="Times New Roman"/>
                <a:cs typeface="Times New Roman"/>
                <a:sym typeface="Times New Roman"/>
              </a:rPr>
              <a:t>Це приклад </a:t>
            </a:r>
            <a:r>
              <a:rPr b="1" lang="en-US" sz="1800">
                <a:latin typeface="Times New Roman"/>
                <a:ea typeface="Times New Roman"/>
                <a:cs typeface="Times New Roman"/>
                <a:sym typeface="Times New Roman"/>
              </a:rPr>
              <a:t>сексуальної експлуатації</a:t>
            </a:r>
            <a:r>
              <a:rPr lang="en-US" sz="1800">
                <a:latin typeface="Times New Roman"/>
                <a:ea typeface="Times New Roman"/>
                <a:cs typeface="Times New Roman"/>
                <a:sym typeface="Times New Roman"/>
              </a:rPr>
              <a:t>. Сексуальна експлуатація включає найм секс-працівників, навіть якщо секс-праця є законною в країні. Є дисбаланс влади, і ми працюємо в умовах високої уразливості, де люди готові робити все, щоб вижити. Особа, що вчиняла експлуатацію, —  працівник гуманітарної допомоги, тоді як працівник сексуальних послуг є особою в уразливому становищі.</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СЕН стався в наведених прикладах, оскільки гуманітарний працівник зловживав своєю владою над особою, яка знаходилася в більш уразливій ситуації, яку він мав захищати та обслуговувати. При СЕН завжди слід аналізувати динаміку влади та згоду.</a:t>
            </a:r>
            <a:endParaRPr sz="1800">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518" name="Google Shape;51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4" name="Google Shape;52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800">
                <a:latin typeface="Times New Roman"/>
                <a:ea typeface="Times New Roman"/>
                <a:cs typeface="Times New Roman"/>
                <a:sym typeface="Times New Roman"/>
              </a:rPr>
              <a:t>Підготуйте простір заздалегідь, створивши на великому аркуші паперу знак з написом «ПОГОДЖУЮСЬ» і розмістивши його на одній стороні кімнати. Створіть знак з написом «НЕ ПОГОДЖУЮСЬ» і розмістіть його на протилежній стороні кімнати. Використовуйте малярний скотч або мотузку, щоб провести лінію між двома знаками, по якій учасники зможуть стояти. Якщо неможливо зробити видиму лінію, забезпечте візуальний шлях, по якому учасники можуть уявити собі лінію та стати на неї.</a:t>
            </a:r>
            <a:endParaRPr sz="1800">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rPr lang="en-US" sz="1800">
                <a:latin typeface="Times New Roman"/>
                <a:ea typeface="Times New Roman"/>
                <a:cs typeface="Times New Roman"/>
                <a:sym typeface="Times New Roman"/>
              </a:rPr>
              <a:t>Розуміння того, що таке СЕН, здатність його виявляти, а також розуміння причин і факторів, що сприяють СЕН, впливає на наші переконання та на те, як ми взаємодіємо з постраждалими. Як і в інших формах гендерно зумовленого насильства, наші ставлення та уявлення щодо постраждалих від СЕН впливають на якість послуг з  кейс-менеджменту ГЗН, які ми надаємо. Щоб постраждалі отримували необхідну допомогу, а ми робили свою частину для підтримки процесу їхнього одужання, важливо визнати і проаналізувати різні ставлення та уявлення щодо СЕН у місцях нашої роботи.</a:t>
            </a:r>
            <a:endParaRPr sz="1800">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rPr lang="en-US" sz="1800">
                <a:latin typeface="Times New Roman"/>
                <a:ea typeface="Times New Roman"/>
                <a:cs typeface="Times New Roman"/>
                <a:sym typeface="Times New Roman"/>
              </a:rPr>
              <a:t>Ця вправа допоможе дослідити, що люди навколо вас розуміють про СЕН, що вони думають про постраждалих від СЕН і що вони кажуть про кривдників.</a:t>
            </a:r>
            <a:endParaRPr sz="1800">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rPr lang="en-US" sz="1800">
                <a:latin typeface="Times New Roman"/>
                <a:ea typeface="Times New Roman"/>
                <a:cs typeface="Times New Roman"/>
                <a:sym typeface="Times New Roman"/>
              </a:rPr>
              <a:t>З одного боку кімнати розташовано слово </a:t>
            </a:r>
            <a:r>
              <a:rPr b="1" lang="en-US" sz="1800">
                <a:latin typeface="Times New Roman"/>
                <a:ea typeface="Times New Roman"/>
                <a:cs typeface="Times New Roman"/>
                <a:sym typeface="Times New Roman"/>
              </a:rPr>
              <a:t>«ПОГОДЖУЮСЬ»,</a:t>
            </a:r>
            <a:r>
              <a:rPr lang="en-US" sz="1800">
                <a:latin typeface="Times New Roman"/>
                <a:ea typeface="Times New Roman"/>
                <a:cs typeface="Times New Roman"/>
                <a:sym typeface="Times New Roman"/>
              </a:rPr>
              <a:t> а з іншого — слово </a:t>
            </a:r>
            <a:r>
              <a:rPr b="1" lang="en-US" sz="1800">
                <a:latin typeface="Times New Roman"/>
                <a:ea typeface="Times New Roman"/>
                <a:cs typeface="Times New Roman"/>
                <a:sym typeface="Times New Roman"/>
              </a:rPr>
              <a:t>«НЕ ПОГОДЖУЮСЬ»</a:t>
            </a:r>
            <a:r>
              <a:rPr lang="en-US" sz="1800">
                <a:latin typeface="Times New Roman"/>
                <a:ea typeface="Times New Roman"/>
                <a:cs typeface="Times New Roman"/>
                <a:sym typeface="Times New Roman"/>
              </a:rPr>
              <a:t>. Попросіть учасників уявити, що між цими двома словами є уявна лінія (якщо фізична лінія не може бути створена). Запросіть їх піднятися і стати будь-де між цими двома словами. Поясніть учасникам, що ви будете зачитувати заяву, і вони повинні переміщатися по уявній лінії в таке місце, яке найкраще відображає переконання громад та надавачів послуг, з якими вони працюють. Після того, як ви прочитаєте кожну з наведених заяв, дайте до трьох учасників на лінії можливість пояснити свою позицію. Запитайте учасників, чи змінилася б їхня позиція, якби вони відображали власні переконання. Прочитайте факт, пов'язаний із заявою, перед тим, як перейти до наступної заяви. Якщо часу обмаль, виберіть лише кілька найбільш актуальних заяв.</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400"/>
              <a:buFont typeface="Arial"/>
              <a:buAutoNum type="arabicPeriod"/>
            </a:pPr>
            <a:r>
              <a:rPr b="1" lang="en-US" sz="1800">
                <a:latin typeface="Times New Roman"/>
                <a:ea typeface="Times New Roman"/>
                <a:cs typeface="Times New Roman"/>
                <a:sym typeface="Times New Roman"/>
              </a:rPr>
              <a:t>Мати сексуальні стосунки з працівником гуманітарної організації за гроші або додаткові предмети — це те саме, що транзакційний секс або секс-робота, а не СЕН.</a:t>
            </a:r>
            <a:br>
              <a:rPr b="1"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 ФАКТ: Мати сексуальні стосунки з працівником гуманітарної організації за гроші або додаткові предмети — це СЕН.</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400"/>
              <a:buFont typeface="Arial"/>
              <a:buAutoNum type="arabicPeriod"/>
            </a:pPr>
            <a:r>
              <a:rPr b="1" lang="en-US" sz="1800">
                <a:latin typeface="Times New Roman"/>
                <a:ea typeface="Times New Roman"/>
                <a:cs typeface="Times New Roman"/>
                <a:sym typeface="Times New Roman"/>
              </a:rPr>
              <a:t>Працівники гуманітарних організацій не мають сексуальних стосунків з бенефіціарами. Це не відбувається в нашій громаді.</a:t>
            </a:r>
            <a:r>
              <a:rPr lang="en-US" sz="1800">
                <a:latin typeface="Times New Roman"/>
                <a:ea typeface="Times New Roman"/>
                <a:cs typeface="Times New Roman"/>
                <a:sym typeface="Times New Roman"/>
              </a:rPr>
              <a:t> </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ФАКТ: Випадки сексуальних стосунків працівників гуманітарних організацій з бенефіціарами були підтверджені в багатьох різних громадах по всьому світу. СЕН може статися в будь-якому гуманітарному середовищі, де присутні працівники допомоги.</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400"/>
              <a:buFont typeface="Arial"/>
              <a:buAutoNum type="arabicPeriod"/>
            </a:pPr>
            <a:r>
              <a:rPr b="1" lang="en-US" sz="1800">
                <a:latin typeface="Times New Roman"/>
                <a:ea typeface="Times New Roman"/>
                <a:cs typeface="Times New Roman"/>
                <a:sym typeface="Times New Roman"/>
              </a:rPr>
              <a:t>Жінка або дівчина з громади, яка має стосунки з представником ООН, — це благословення. </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ФАКТ: Жінка або дівчина з громади, яка має стосунки з представником ООН, переживає СЕН.</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400"/>
              <a:buFont typeface="Arial"/>
              <a:buAutoNum type="arabicPeriod"/>
            </a:pPr>
            <a:r>
              <a:rPr b="1" lang="en-US" sz="1800">
                <a:latin typeface="Times New Roman"/>
                <a:ea typeface="Times New Roman"/>
                <a:cs typeface="Times New Roman"/>
                <a:sym typeface="Times New Roman"/>
              </a:rPr>
              <a:t>Жінки та дівчата, які мають сексуальні стосунки з працівниками гуманітарних організацій, брешуть, щоб отримати гроші або більше допомоги</a:t>
            </a:r>
            <a:r>
              <a:rPr lang="en-US" sz="1800">
                <a:latin typeface="Times New Roman"/>
                <a:ea typeface="Times New Roman"/>
                <a:cs typeface="Times New Roman"/>
                <a:sym typeface="Times New Roman"/>
              </a:rPr>
              <a:t>. </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ФАКТ: Ми повинні серйозно ставитись до будь-яких заяв про СЕН і надавати послуги з  кейс-менеджменту ГЗН, орієнтуючись на інтереси постраждалої особи відповідно до керівних принципів ГЗН.</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400"/>
              <a:buFont typeface="Arial"/>
              <a:buAutoNum type="arabicPeriod"/>
            </a:pPr>
            <a:r>
              <a:rPr b="1" lang="en-US" sz="1800">
                <a:latin typeface="Times New Roman"/>
                <a:ea typeface="Times New Roman"/>
                <a:cs typeface="Times New Roman"/>
                <a:sym typeface="Times New Roman"/>
              </a:rPr>
              <a:t>Працівники гуманітарних організацій дотримуються найвищих стандартів професіоналізму</a:t>
            </a:r>
            <a:r>
              <a:rPr lang="en-US" sz="1800">
                <a:latin typeface="Times New Roman"/>
                <a:ea typeface="Times New Roman"/>
                <a:cs typeface="Times New Roman"/>
                <a:sym typeface="Times New Roman"/>
              </a:rPr>
              <a:t>. </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ФАКТ: Деякі працівники гуманітарних організацій дотримуються найвищих стандартів професіоналізму, а деякі порушують свій кодекс поведінки, вчиняючи сексуальну наругу чи експлуатацію.</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400"/>
              <a:buFont typeface="Arial"/>
              <a:buAutoNum type="arabicPeriod"/>
            </a:pPr>
            <a:r>
              <a:rPr b="1" lang="en-US" sz="1800">
                <a:latin typeface="Times New Roman"/>
                <a:ea typeface="Times New Roman"/>
                <a:cs typeface="Times New Roman"/>
                <a:sym typeface="Times New Roman"/>
              </a:rPr>
              <a:t>Жінки та дівчата, які мали сексуальні стосунки з працівником гуманітарної організації, є жінками та дівчатами з поганими цінностями, тому що приймають будь-кого як сексуального партнера. </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ФАКТ: Жінки та дівчата, які мали сексуальні стосунки з працівником гуманітарної організації, пережили сексуальну експлуатацію та наругу. Постраждалим повинні бути надані послуги з  кейс-менеджменту ГЗН, орієнтуючись на інтереси постраждалої особи відповідно до керівних принципів ГЗН.</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400"/>
              <a:buFont typeface="Arial"/>
              <a:buAutoNum type="arabicPeriod"/>
            </a:pPr>
            <a:r>
              <a:rPr b="1" lang="en-US" sz="1800">
                <a:latin typeface="Times New Roman"/>
                <a:ea typeface="Times New Roman"/>
                <a:cs typeface="Times New Roman"/>
                <a:sym typeface="Times New Roman"/>
              </a:rPr>
              <a:t>СЕН не застосовується до секс-робітниць</a:t>
            </a:r>
            <a:r>
              <a:rPr lang="en-US" sz="1800">
                <a:latin typeface="Times New Roman"/>
                <a:ea typeface="Times New Roman"/>
                <a:cs typeface="Times New Roman"/>
                <a:sym typeface="Times New Roman"/>
              </a:rPr>
              <a:t>. </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ФАКТ: СЕН застосовується до секс-робітниць.</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400"/>
              <a:buFont typeface="Arial"/>
              <a:buAutoNum type="arabicPeriod"/>
            </a:pPr>
            <a:r>
              <a:rPr b="1" lang="en-US" sz="1800">
                <a:latin typeface="Times New Roman"/>
                <a:ea typeface="Times New Roman"/>
                <a:cs typeface="Times New Roman"/>
                <a:sym typeface="Times New Roman"/>
              </a:rPr>
              <a:t>Жінки та дівчата, які мають сексуальні стосунки з представником НУО, є привілейованими</a:t>
            </a:r>
            <a:r>
              <a:rPr lang="en-US" sz="1800">
                <a:latin typeface="Times New Roman"/>
                <a:ea typeface="Times New Roman"/>
                <a:cs typeface="Times New Roman"/>
                <a:sym typeface="Times New Roman"/>
              </a:rPr>
              <a:t>. </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ФАКТ: Жінки та дівчата, які мають сексуальні стосунки з представником НУО, переживають СЕН.</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400"/>
              <a:buFont typeface="Arial"/>
              <a:buAutoNum type="arabicPeriod"/>
            </a:pPr>
            <a:r>
              <a:rPr b="1" lang="en-US" sz="1800">
                <a:latin typeface="Times New Roman"/>
                <a:ea typeface="Times New Roman"/>
                <a:cs typeface="Times New Roman"/>
                <a:sym typeface="Times New Roman"/>
              </a:rPr>
              <a:t>Якщо працівник гуманітарної організації має сексуальні стосунки з жінкою чи дівчиною з тієї ж громади і обіцяє одружитися з нею, це не є СЕН</a:t>
            </a:r>
            <a:r>
              <a:rPr lang="en-US" sz="1800">
                <a:latin typeface="Times New Roman"/>
                <a:ea typeface="Times New Roman"/>
                <a:cs typeface="Times New Roman"/>
                <a:sym typeface="Times New Roman"/>
              </a:rPr>
              <a:t>. </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ФАКТ: Якщо працівник гуманітарної організації має сексуальні стосунки з жінкою чи дівчиною з тієї ж громади і обіцяє одружитися з нею, це вважається СЕН.</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400"/>
              <a:buFont typeface="Arial"/>
              <a:buAutoNum type="arabicPeriod"/>
            </a:pPr>
            <a:r>
              <a:rPr b="1" lang="en-US" sz="1800">
                <a:latin typeface="Times New Roman"/>
                <a:ea typeface="Times New Roman"/>
                <a:cs typeface="Times New Roman"/>
                <a:sym typeface="Times New Roman"/>
              </a:rPr>
              <a:t>Можна мати сексуальні стосунки з міжнародними працівниками гуманітарних організацій, але не можна з працівниками гуманітарних організацій місцевих НУО</a:t>
            </a:r>
            <a:r>
              <a:rPr lang="en-US" sz="1800">
                <a:latin typeface="Times New Roman"/>
                <a:ea typeface="Times New Roman"/>
                <a:cs typeface="Times New Roman"/>
                <a:sym typeface="Times New Roman"/>
              </a:rPr>
              <a:t>. </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ФАКТ: Неприпустимо мати сексуальні стосунки з працівниками гуманітарних організацій як міжнародними, так і місцевими.</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400"/>
              <a:buFont typeface="Arial"/>
              <a:buAutoNum type="arabicPeriod"/>
            </a:pPr>
            <a:r>
              <a:rPr b="1" lang="en-US" sz="1800">
                <a:latin typeface="Times New Roman"/>
                <a:ea typeface="Times New Roman"/>
                <a:cs typeface="Times New Roman"/>
                <a:sym typeface="Times New Roman"/>
              </a:rPr>
              <a:t>Чоловіки та хлопці не можуть переживати СЕН.</a:t>
            </a:r>
            <a:r>
              <a:rPr lang="en-US" sz="1800">
                <a:latin typeface="Times New Roman"/>
                <a:ea typeface="Times New Roman"/>
                <a:cs typeface="Times New Roman"/>
                <a:sym typeface="Times New Roman"/>
              </a:rPr>
              <a:t> </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ФАКТ: Чоловіки та хлопці можуть переживати СЕН.</a:t>
            </a:r>
            <a:endParaRPr sz="18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rPr lang="en-US" sz="1800">
                <a:latin typeface="Times New Roman"/>
                <a:ea typeface="Times New Roman"/>
                <a:cs typeface="Times New Roman"/>
                <a:sym typeface="Times New Roman"/>
              </a:rPr>
              <a:t>Запросіть всіх сісти. Запитайте, хто може мати такі ставлення та переконання?</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400"/>
              <a:buFont typeface="Arial"/>
              <a:buChar char="•"/>
            </a:pPr>
            <a:r>
              <a:rPr lang="en-US" sz="1800">
                <a:latin typeface="Times New Roman"/>
                <a:ea typeface="Times New Roman"/>
                <a:cs typeface="Times New Roman"/>
                <a:sym typeface="Times New Roman"/>
              </a:rPr>
              <a:t>Кожен може мати такі переконання щодо СЕН, постраждалих та винуватців, включаючи операторів гарячих ліній, працівників громад, членів громад та лідерів, осіб, відповідальних за ЗСЕН, слідчих, фахівців з  кейс-менеджменту ГЗН та інших гадавачів послуг.</a:t>
            </a:r>
            <a:endParaRPr/>
          </a:p>
          <a:p>
            <a:pPr indent="-342900" lvl="0" marL="342900" rtl="0" algn="l">
              <a:lnSpc>
                <a:spcPct val="100000"/>
              </a:lnSpc>
              <a:spcBef>
                <a:spcPts val="0"/>
              </a:spcBef>
              <a:spcAft>
                <a:spcPts val="0"/>
              </a:spcAft>
              <a:buSzPts val="1400"/>
              <a:buFont typeface="Arial"/>
              <a:buChar char="•"/>
            </a:pPr>
            <a:r>
              <a:rPr lang="en-US" sz="1800">
                <a:latin typeface="Times New Roman"/>
                <a:ea typeface="Times New Roman"/>
                <a:cs typeface="Times New Roman"/>
                <a:sym typeface="Times New Roman"/>
              </a:rPr>
              <a:t>Дезінформація та негативні ставлення можуть завдати постраждалим ще більше шкоди та завадити їм отримати допомогу. Ми повинні враховувати норми в нашому суспільстві і з'ясувати, звідки походять ці уявлення про СЕН та про тих, хто пережив його.</a:t>
            </a:r>
            <a:endParaRPr/>
          </a:p>
          <a:p>
            <a:pPr indent="-342900" lvl="0" marL="342900" rtl="0" algn="l">
              <a:lnSpc>
                <a:spcPct val="100000"/>
              </a:lnSpc>
              <a:spcBef>
                <a:spcPts val="0"/>
              </a:spcBef>
              <a:spcAft>
                <a:spcPts val="0"/>
              </a:spcAft>
              <a:buSzPts val="1400"/>
              <a:buFont typeface="Arial"/>
              <a:buChar char="•"/>
            </a:pPr>
            <a:r>
              <a:rPr lang="en-US" sz="1800">
                <a:latin typeface="Times New Roman"/>
                <a:ea typeface="Times New Roman"/>
                <a:cs typeface="Times New Roman"/>
                <a:sym typeface="Times New Roman"/>
              </a:rPr>
              <a:t>СЕН може трапитись з кожним, особливо з вразливими людьми. Фахівці з  кейс-менеджменту ГЗН ніколи не повинні ігнорувати СЕН чи зосереджуватися на тому, чи мала постраждала здійснювати певні дії. Як і в разі з іншими постраждалими від ГЗН, надавайте допомогу, орієнтуючись на інтереси постраждалої особи, поважайте її бажання, підтверджуйте її переживання і не судіть або дискримінуйте.</a:t>
            </a:r>
            <a:endParaRPr/>
          </a:p>
          <a:p>
            <a:pPr indent="0" lvl="0" marL="0" rtl="0" algn="l">
              <a:lnSpc>
                <a:spcPct val="100000"/>
              </a:lnSpc>
              <a:spcBef>
                <a:spcPts val="0"/>
              </a:spcBef>
              <a:spcAft>
                <a:spcPts val="0"/>
              </a:spcAft>
              <a:buSzPts val="1400"/>
              <a:buNone/>
            </a:pPr>
            <a:r>
              <a:t/>
            </a:r>
            <a:endParaRPr b="1"/>
          </a:p>
        </p:txBody>
      </p:sp>
      <p:sp>
        <p:nvSpPr>
          <p:cNvPr id="525" name="Google Shape;52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2" name="Google Shape;53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sz="1800">
                <a:latin typeface="Times New Roman"/>
                <a:ea typeface="Times New Roman"/>
                <a:cs typeface="Times New Roman"/>
                <a:sym typeface="Times New Roman"/>
              </a:rPr>
              <a:t>Подібно до наслідків ГЗН, розглянутих у МОДУЛІ 3, наслідки СЕН можуть мати фізичний або сексуально-репродуктивний характер, бути емоційними, психологічними або соціальними.</a:t>
            </a:r>
            <a:endParaRPr/>
          </a:p>
          <a:p>
            <a:pPr indent="-228600" lvl="0" marL="457200" marR="0" rtl="0" algn="l">
              <a:lnSpc>
                <a:spcPct val="100000"/>
              </a:lnSpc>
              <a:spcBef>
                <a:spcPts val="0"/>
              </a:spcBef>
              <a:spcAft>
                <a:spcPts val="0"/>
              </a:spcAft>
              <a:buClr>
                <a:srgbClr val="000000"/>
              </a:buClr>
              <a:buSzPts val="1400"/>
              <a:buFont typeface="Arial"/>
              <a:buNone/>
            </a:pPr>
            <a:r>
              <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000"/>
              <a:buFont typeface="Noto Sans Symbols"/>
              <a:buChar char="∙"/>
            </a:pPr>
            <a:r>
              <a:rPr lang="en-US" sz="1800">
                <a:latin typeface="Times New Roman"/>
                <a:ea typeface="Times New Roman"/>
                <a:cs typeface="Times New Roman"/>
                <a:sym typeface="Times New Roman"/>
              </a:rPr>
              <a:t>До фізичних наслідків належать біль, травми, рани, шрами, інфекції, що передаються статевим шляхом (ІПСШ), ВІЛ/СНІД і вагітність.</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000"/>
              <a:buFont typeface="Noto Sans Symbols"/>
              <a:buChar char="∙"/>
            </a:pPr>
            <a:r>
              <a:rPr lang="en-US" sz="1800">
                <a:latin typeface="Times New Roman"/>
                <a:ea typeface="Times New Roman"/>
                <a:cs typeface="Times New Roman"/>
                <a:sym typeface="Times New Roman"/>
              </a:rPr>
              <a:t>Постраждала може боятися, що їй більше не надаватимуть життєво необхідну допомогу або що вона зазнає переслідувань з боку громади у разі повідомлення (наприклад, якщо громада звинуватить жінку у звільненні або у «зменшенні» обсягів допомоги).</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000"/>
              <a:buFont typeface="Noto Sans Symbols"/>
              <a:buChar char="∙"/>
            </a:pPr>
            <a:r>
              <a:rPr lang="en-US" sz="1800">
                <a:latin typeface="Times New Roman"/>
                <a:ea typeface="Times New Roman"/>
                <a:cs typeface="Times New Roman"/>
                <a:sym typeface="Times New Roman"/>
              </a:rPr>
              <a:t>Особи, які завагітніли внаслідок СЕН, можуть опинитися в небезпеці через соціальні норми, що карають, стигматизують і дискримінують жінок і дівчат, які не відповідають очікуванням сім’ї та суспільства щодо непорочності</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000"/>
              <a:buFont typeface="Noto Sans Symbols"/>
              <a:buChar char="∙"/>
            </a:pPr>
            <a:r>
              <a:rPr lang="en-US" sz="1800">
                <a:latin typeface="Times New Roman"/>
                <a:ea typeface="Times New Roman"/>
                <a:cs typeface="Times New Roman"/>
                <a:sym typeface="Times New Roman"/>
              </a:rPr>
              <a:t>Ідентифікація  кривдника як гуманітарного працівника та сам характер насильства можуть спричинити значні емоційні та психологічні наслідки для постраждалих від СЕН. Відчуття вразливості, сорому, самозвинувачення та провини можуть бути особливо сильними. Постраждала може перебувати в стані постійного страху, особливо якщо їй доводиться залишатися в тій самій громаді чи організації, що й кривдник. Через це планування безпеки ускладнюється та потребує врахування впливової позиції винуватця в громаді чи організації.</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000"/>
              <a:buFont typeface="Noto Sans Symbols"/>
              <a:buChar char="∙"/>
            </a:pPr>
            <a:r>
              <a:rPr lang="en-US" sz="1800">
                <a:latin typeface="Times New Roman"/>
                <a:ea typeface="Times New Roman"/>
                <a:cs typeface="Times New Roman"/>
                <a:sym typeface="Times New Roman"/>
              </a:rPr>
              <a:t>Постраждалі можуть також зіткнутися з додатковими економічними труднощами, особливо якщо вони змушені самостійно виховувати дитину без фінансової підтримки від винуватця та вже мають труднощі з покриттям базових потреб.</a:t>
            </a:r>
            <a:endParaRPr/>
          </a:p>
          <a:p>
            <a:pPr indent="0" lvl="0" marL="0" rtl="0" algn="l">
              <a:lnSpc>
                <a:spcPct val="100000"/>
              </a:lnSpc>
              <a:spcBef>
                <a:spcPts val="0"/>
              </a:spcBef>
              <a:spcAft>
                <a:spcPts val="0"/>
              </a:spcAft>
              <a:buSzPts val="1000"/>
              <a:buFont typeface="Noto Sans Symbols"/>
              <a:buNone/>
            </a:pPr>
            <a:r>
              <a:t/>
            </a:r>
            <a:endParaRPr sz="1800">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rPr lang="en-US" sz="1800">
                <a:latin typeface="Times New Roman"/>
                <a:ea typeface="Times New Roman"/>
                <a:cs typeface="Times New Roman"/>
                <a:sym typeface="Times New Roman"/>
              </a:rPr>
              <a:t>Організації та установи не завжди приймають та розглядають повідомлення про СЕН із дотриманням підходу, орієнтованого на постраждалу особу. Це може завдати значного стресу постраждалим і їхнім сім’ям, негативно вплинути на доступ до послуг та якість їхнього життя, а також ускладнити процес одужання. Несвоєчасне лікування може погіршити фізичний та психічний стан, особливо якщо постраждала ізольована від потенційно підтримувального соціального середовища.</a:t>
            </a:r>
            <a:endParaRPr sz="1800">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rPr lang="en-US" sz="1800">
                <a:latin typeface="Times New Roman"/>
                <a:ea typeface="Times New Roman"/>
                <a:cs typeface="Times New Roman"/>
                <a:sym typeface="Times New Roman"/>
              </a:rPr>
              <a:t>Фахівці з кейс-менеджменту ГЗН повинні враховувати, що постраждалі від СЕН можуть бути неготовими отримувати допомогу, і зважати на це під час потенційних переадресацій та планування подальших дій разом із постраждалими.</a:t>
            </a:r>
            <a:endParaRPr sz="1800">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rPr lang="en-US" sz="1800">
                <a:latin typeface="Times New Roman"/>
                <a:ea typeface="Times New Roman"/>
                <a:cs typeface="Times New Roman"/>
                <a:sym typeface="Times New Roman"/>
              </a:rPr>
              <a:t>Як і у випадку інших форм ГЗН, важливо розглядати СЕН, а також реакцію організацій і громад на нього в контексті патріархату та нерівності, яку він створює для жінок і дівчат. Постраждалі можуть втратити довіру до тих, хто має їх захищати та надавати підтримку.</a:t>
            </a:r>
            <a:endParaRPr sz="1800">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br>
              <a:rPr lang="en-US"/>
            </a:br>
            <a:endParaRPr/>
          </a:p>
        </p:txBody>
      </p:sp>
      <p:sp>
        <p:nvSpPr>
          <p:cNvPr id="533" name="Google Shape;533;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4" name="Google Shape;54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800">
                <a:latin typeface="Times New Roman"/>
                <a:ea typeface="Times New Roman"/>
                <a:cs typeface="Times New Roman"/>
                <a:sym typeface="Times New Roman"/>
              </a:rPr>
              <a:t>МОДУЛЬ 7 цього навчального курсу представив і пояснив підхід, орієнтований на постраждалу особу. Важливо зберігати фокус на постраждалій особі протягом усього процесу кейс-менеджменту ГЗН, завжди дотримуючись основних принципів ГЗН.</a:t>
            </a:r>
            <a:endParaRPr sz="1800">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rPr lang="en-US" sz="1800">
                <a:latin typeface="Times New Roman"/>
                <a:ea typeface="Times New Roman"/>
                <a:cs typeface="Times New Roman"/>
                <a:sym typeface="Times New Roman"/>
              </a:rPr>
              <a:t>Підхід, орієнтований на постраждалу особу, визнає, що кожна постраждала особа:</a:t>
            </a:r>
            <a:endParaRPr/>
          </a:p>
          <a:p>
            <a:pPr indent="-228600" lvl="0" marL="457200" marR="0" rtl="0" algn="l">
              <a:lnSpc>
                <a:spcPct val="100000"/>
              </a:lnSpc>
              <a:spcBef>
                <a:spcPts val="0"/>
              </a:spcBef>
              <a:spcAft>
                <a:spcPts val="0"/>
              </a:spcAft>
              <a:buClr>
                <a:srgbClr val="000000"/>
              </a:buClr>
              <a:buSzPts val="1400"/>
              <a:buFont typeface="Arial"/>
              <a:buNone/>
            </a:pPr>
            <a:r>
              <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400"/>
              <a:buFont typeface="Arial"/>
              <a:buChar char="•"/>
            </a:pPr>
            <a:r>
              <a:rPr lang="en-US" sz="1800">
                <a:latin typeface="Times New Roman"/>
                <a:ea typeface="Times New Roman"/>
                <a:cs typeface="Times New Roman"/>
                <a:sym typeface="Times New Roman"/>
              </a:rPr>
              <a:t>є різною та унікальною;</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400"/>
              <a:buFont typeface="Arial"/>
              <a:buChar char="•"/>
            </a:pPr>
            <a:r>
              <a:rPr lang="en-US" sz="1800">
                <a:latin typeface="Times New Roman"/>
                <a:ea typeface="Times New Roman"/>
                <a:cs typeface="Times New Roman"/>
                <a:sym typeface="Times New Roman"/>
              </a:rPr>
              <a:t>має рівні права на допомогу та підтримку;</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400"/>
              <a:buFont typeface="Arial"/>
              <a:buChar char="•"/>
            </a:pPr>
            <a:r>
              <a:rPr lang="en-US" sz="1800">
                <a:latin typeface="Times New Roman"/>
                <a:ea typeface="Times New Roman"/>
                <a:cs typeface="Times New Roman"/>
                <a:sym typeface="Times New Roman"/>
              </a:rPr>
              <a:t>по-різному реагує на наругу та може розповідати про це по-різному;</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400"/>
              <a:buFont typeface="Arial"/>
              <a:buChar char="•"/>
            </a:pPr>
            <a:r>
              <a:rPr lang="en-US" sz="1800">
                <a:latin typeface="Times New Roman"/>
                <a:ea typeface="Times New Roman"/>
                <a:cs typeface="Times New Roman"/>
                <a:sym typeface="Times New Roman"/>
              </a:rPr>
              <a:t>має різні сильні сторони, ресурси, можливості та потреби;</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400"/>
              <a:buFont typeface="Arial"/>
              <a:buChar char="•"/>
            </a:pPr>
            <a:r>
              <a:rPr lang="en-US" sz="1800">
                <a:latin typeface="Times New Roman"/>
                <a:ea typeface="Times New Roman"/>
                <a:cs typeface="Times New Roman"/>
                <a:sym typeface="Times New Roman"/>
              </a:rPr>
              <a:t>має право вирішувати, хто має знати про її досвід і що станеться далі;</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400"/>
              <a:buFont typeface="Arial"/>
              <a:buChar char="•"/>
            </a:pPr>
            <a:r>
              <a:rPr lang="en-US" sz="1800">
                <a:latin typeface="Times New Roman"/>
                <a:ea typeface="Times New Roman"/>
                <a:cs typeface="Times New Roman"/>
                <a:sym typeface="Times New Roman"/>
              </a:rPr>
              <a:t>заслуговує на довіру, повагу та співчуття.</a:t>
            </a:r>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400"/>
              <a:buFont typeface="Arial"/>
              <a:buNone/>
            </a:pPr>
            <a:r>
              <a:rPr b="0" i="0" lang="en-US" sz="1800" u="none" cap="none" strike="noStrike">
                <a:solidFill>
                  <a:schemeClr val="dk1"/>
                </a:solidFill>
                <a:latin typeface="Times New Roman"/>
                <a:ea typeface="Times New Roman"/>
                <a:cs typeface="Times New Roman"/>
                <a:sym typeface="Times New Roman"/>
              </a:rPr>
              <a:t>Підхід, орієнтований на постраждалу особу, є необхідним для захисту постраждалих від СЕН від подальшої шкоди, надання їм можливості висловити свої переживання, підтримки у прийнятті рішень і пошуку допомоги, забезпечення психосоціальної підтримки (PSS), сприяння позитивним стратегіям подолання ситуації та надання постраждалій особі якомога більшого контролю над процесом кейс-менеджменту ГЗН. Це особливо важливо в контексті обов’язкового звітування. Підхід, орієнтований на постраждалу особу, також вимагає дотримання основних принципів ГЗН: безпеки, права на гідність і самовизначення, конфіденційності та недискримінації</a:t>
            </a:r>
            <a:endParaRPr b="0" i="0" sz="1800" u="none" cap="none" strike="noStrike">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t/>
            </a:r>
            <a:endParaRPr b="0"/>
          </a:p>
        </p:txBody>
      </p:sp>
      <p:sp>
        <p:nvSpPr>
          <p:cNvPr id="545" name="Google Shape;545;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1" name="Google Shape;551;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1" lang="en-US" sz="1800">
                <a:latin typeface="Times New Roman"/>
                <a:ea typeface="Times New Roman"/>
                <a:cs typeface="Times New Roman"/>
                <a:sym typeface="Times New Roman"/>
              </a:rPr>
              <a:t>Хто пам’ятає етапи кейс-менеджменту ГЗН, орієнтованого на постраждалу особу?</a:t>
            </a:r>
            <a:endParaRPr/>
          </a:p>
          <a:p>
            <a:pPr indent="-228600" lvl="0" marL="457200" marR="0" rtl="0" algn="l">
              <a:lnSpc>
                <a:spcPct val="100000"/>
              </a:lnSpc>
              <a:spcBef>
                <a:spcPts val="0"/>
              </a:spcBef>
              <a:spcAft>
                <a:spcPts val="0"/>
              </a:spcAft>
              <a:buClr>
                <a:srgbClr val="000000"/>
              </a:buClr>
              <a:buSzPts val="1400"/>
              <a:buFont typeface="Arial"/>
              <a:buNone/>
            </a:pPr>
            <a:r>
              <a:t/>
            </a:r>
            <a:endParaRPr sz="1800">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400"/>
              <a:buFont typeface="Arial"/>
              <a:buNone/>
            </a:pPr>
            <a:r>
              <a:rPr b="0" i="0" lang="en-US" sz="1800" u="none" cap="none" strike="noStrike">
                <a:solidFill>
                  <a:schemeClr val="dk1"/>
                </a:solidFill>
                <a:latin typeface="Times New Roman"/>
                <a:ea typeface="Times New Roman"/>
                <a:cs typeface="Times New Roman"/>
                <a:sym typeface="Times New Roman"/>
              </a:rPr>
              <a:t>Запросіть волонтера записати етапи кейс-менеджменту ГЗН, орієнтованого на постраждалу особу, на чистому аркуші фліпчарту або на дошці. Усі учасники повинні дати волонтеру можливість записати всі етапи, нічого не </a:t>
            </a:r>
            <a:r>
              <a:rPr lang="en-US" sz="1800">
                <a:latin typeface="Times New Roman"/>
                <a:ea typeface="Times New Roman"/>
                <a:cs typeface="Times New Roman"/>
                <a:sym typeface="Times New Roman"/>
              </a:rPr>
              <a:t>коментуючи</a:t>
            </a:r>
            <a:r>
              <a:rPr b="0" i="0" lang="en-US" sz="1800" u="none" cap="none" strike="noStrike">
                <a:solidFill>
                  <a:schemeClr val="dk1"/>
                </a:solidFill>
                <a:latin typeface="Times New Roman"/>
                <a:ea typeface="Times New Roman"/>
                <a:cs typeface="Times New Roman"/>
                <a:sym typeface="Times New Roman"/>
              </a:rPr>
              <a:t> та не підказуючи. Якщо волонтер зупиниться, він може передати завдання іншому учаснику. Після того, як у вправі візьмуть участь не більше трьох волонтерів, зупиніть активність і разом із учасниками перегляньте записані етапи. Покажіть етапи на слайді.</a:t>
            </a:r>
            <a:endParaRPr/>
          </a:p>
          <a:p>
            <a:pPr indent="-228600" lvl="0" marL="457200" marR="0" rtl="0" algn="l">
              <a:lnSpc>
                <a:spcPct val="100000"/>
              </a:lnSpc>
              <a:spcBef>
                <a:spcPts val="0"/>
              </a:spcBef>
              <a:spcAft>
                <a:spcPts val="0"/>
              </a:spcAft>
              <a:buClr>
                <a:srgbClr val="000000"/>
              </a:buClr>
              <a:buSzPts val="1400"/>
              <a:buFont typeface="Arial"/>
              <a:buNone/>
            </a:pPr>
            <a:r>
              <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000"/>
              <a:buFont typeface="Noto Sans Symbols"/>
              <a:buChar char="∙"/>
            </a:pPr>
            <a:r>
              <a:rPr lang="en-US" sz="1800">
                <a:latin typeface="Times New Roman"/>
                <a:ea typeface="Times New Roman"/>
                <a:cs typeface="Times New Roman"/>
                <a:sym typeface="Times New Roman"/>
              </a:rPr>
              <a:t>Пам’ятайте, що етапи кейс-менеджменту ГЗН не завжди відбуваються лінійно. Підтримуючи постраждалих від СЕН, може знадобитися повертатися до певних дій на будь-якому етапі процесу. МОДУЛІ 11–14 навчальних матеріалів з кейс-менеджменту ГЗН IA розглядають етапи 1–6 цього процесу.</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000"/>
              <a:buFont typeface="Noto Sans Symbols"/>
              <a:buChar char="∙"/>
            </a:pPr>
            <a:r>
              <a:rPr lang="en-US" sz="1800">
                <a:latin typeface="Times New Roman"/>
                <a:ea typeface="Times New Roman"/>
                <a:cs typeface="Times New Roman"/>
                <a:sym typeface="Times New Roman"/>
              </a:rPr>
              <a:t>Та сама система кейс-менеджменту ГЗН і ті самі послуги застосовуються до постраждалих від СЕН, як і до постраждалих від інших форм ГЗН. Водночас необхідно враховувати особливі аспекти психосоціальної підтримки (PSS) та адаптацію різних етапів кейс-менеджменту ГЗН для задоволення унікальних потреб постраждалих від СЕН.</a:t>
            </a:r>
            <a:endParaRPr/>
          </a:p>
          <a:p>
            <a:pPr indent="-279400" lvl="0" marL="342900" rtl="0" algn="l">
              <a:lnSpc>
                <a:spcPct val="100000"/>
              </a:lnSpc>
              <a:spcBef>
                <a:spcPts val="0"/>
              </a:spcBef>
              <a:spcAft>
                <a:spcPts val="0"/>
              </a:spcAft>
              <a:buSzPts val="1000"/>
              <a:buFont typeface="Noto Sans Symbols"/>
              <a:buNone/>
            </a:pPr>
            <a:r>
              <a:t/>
            </a:r>
            <a:endParaRPr sz="1800">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400"/>
              <a:buFont typeface="Arial"/>
              <a:buNone/>
            </a:pPr>
            <a:r>
              <a:rPr b="0" i="0" lang="en-US" sz="1800" u="none" cap="none" strike="noStrike">
                <a:solidFill>
                  <a:schemeClr val="dk1"/>
                </a:solidFill>
                <a:latin typeface="Times New Roman"/>
                <a:ea typeface="Times New Roman"/>
                <a:cs typeface="Times New Roman"/>
                <a:sym typeface="Times New Roman"/>
              </a:rPr>
              <a:t>Взаємини між кейс-менеджером ГЗН і постраждалою особою можуть відчуватися інакше порівняно з постраждалими, які розповідають про інші форми ГЗН, оскільки кейс-менеджер ГЗН має як обов’язок повідомляти про порушення з боку гуманітарних працівників, так і підтримувати постраждалих від СЕН. Мета – мінімізувати вплив повідомлень про СЕН на послуги кейс-менеджменту ГЗН, що залежить від того, яка інформація передається і як проходить розслідування. Кейс-менеджери ГЗН повинні вміти надавати підтримку, зокрема у випадках, коли їхня організація також відповідає за розслідування.</a:t>
            </a:r>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400"/>
              <a:buFont typeface="Arial"/>
              <a:buNone/>
            </a:pPr>
            <a:r>
              <a:rPr b="0" i="0" lang="en-US" sz="1800" u="none" cap="none" strike="noStrike">
                <a:solidFill>
                  <a:schemeClr val="dk1"/>
                </a:solidFill>
                <a:latin typeface="Times New Roman"/>
                <a:ea typeface="Times New Roman"/>
                <a:cs typeface="Times New Roman"/>
                <a:sym typeface="Times New Roman"/>
              </a:rPr>
              <a:t>Розділіть учасників на 6 груп і закріпіть за кожною групою один із етапів процесу кейс-менеджменту ГЗН. Запропонуйте кожній групі обговорити та записати (призначивши доповідача), які аспекти, пов’язані із ЗСЕН, слід враховувати на їхньому етапі. Наприклад, на першому етапі («знайомство та залучення») – про які специфічні аспекти СЕН має подумати кейс-менеджер або що йому слід адаптувати? Виділіть 10 хвилин на обговорення в групах.</a:t>
            </a:r>
            <a:endParaRPr b="0" i="0" sz="1800" u="none" cap="none" strike="noStrike">
              <a:solidFill>
                <a:schemeClr val="dk1"/>
              </a:solidFill>
              <a:latin typeface="Times New Roman"/>
              <a:ea typeface="Times New Roman"/>
              <a:cs typeface="Times New Roman"/>
              <a:sym typeface="Times New Roman"/>
            </a:endParaRPr>
          </a:p>
        </p:txBody>
      </p:sp>
      <p:sp>
        <p:nvSpPr>
          <p:cNvPr id="552" name="Google Shape;552;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1" name="Google Shape;581;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1" lang="en-US" sz="1800">
                <a:latin typeface="Times New Roman"/>
                <a:ea typeface="Times New Roman"/>
                <a:cs typeface="Times New Roman"/>
                <a:sym typeface="Times New Roman"/>
              </a:rPr>
              <a:t>Група 1 / Крок 1 – Інформована згода</a:t>
            </a:r>
            <a:endParaRPr/>
          </a:p>
          <a:p>
            <a:pPr indent="-228600" lvl="0" marL="457200" marR="0" rtl="0" algn="l">
              <a:lnSpc>
                <a:spcPct val="100000"/>
              </a:lnSpc>
              <a:spcBef>
                <a:spcPts val="0"/>
              </a:spcBef>
              <a:spcAft>
                <a:spcPts val="0"/>
              </a:spcAft>
              <a:buClr>
                <a:srgbClr val="000000"/>
              </a:buClr>
              <a:buSzPts val="1400"/>
              <a:buFont typeface="Arial"/>
              <a:buNone/>
            </a:pPr>
            <a:r>
              <a:t/>
            </a:r>
            <a:endParaRPr sz="18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rPr lang="en-US" sz="1800">
                <a:latin typeface="Times New Roman"/>
                <a:ea typeface="Times New Roman"/>
                <a:cs typeface="Times New Roman"/>
                <a:sym typeface="Times New Roman"/>
              </a:rPr>
              <a:t>Дайте групі 1 можливість представити свої напрацювання, а потім продемонструйте наведені нижче пункти, додаючи те, що вони могли пропустити.</a:t>
            </a:r>
            <a:endParaRPr/>
          </a:p>
          <a:p>
            <a:pPr indent="-228600" lvl="0" marL="457200" marR="0" rtl="0" algn="l">
              <a:lnSpc>
                <a:spcPct val="100000"/>
              </a:lnSpc>
              <a:spcBef>
                <a:spcPts val="0"/>
              </a:spcBef>
              <a:spcAft>
                <a:spcPts val="0"/>
              </a:spcAft>
              <a:buClr>
                <a:srgbClr val="000000"/>
              </a:buClr>
              <a:buSzPts val="1400"/>
              <a:buFont typeface="Arial"/>
              <a:buNone/>
            </a:pPr>
            <a:r>
              <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000"/>
              <a:buFont typeface="Noto Sans Symbols"/>
              <a:buChar char="∙"/>
            </a:pPr>
            <a:r>
              <a:rPr lang="en-US" sz="1800">
                <a:latin typeface="Times New Roman"/>
                <a:ea typeface="Times New Roman"/>
                <a:cs typeface="Times New Roman"/>
                <a:sym typeface="Times New Roman"/>
              </a:rPr>
              <a:t>Інформація про інформовану згоду подається в МОДУЛІ 11 – частині першого етапу процесу кейс-менеджменту ГЗН. Інформована згода є важливою для того, щоб особа, яка звертається за вашими послугами, могла свідомо вирішити, яку інформацію розкривати вам і коли.</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000"/>
              <a:buFont typeface="Noto Sans Symbols"/>
              <a:buChar char="∙"/>
            </a:pPr>
            <a:r>
              <a:rPr lang="en-US" sz="1800">
                <a:latin typeface="Times New Roman"/>
                <a:ea typeface="Times New Roman"/>
                <a:cs typeface="Times New Roman"/>
                <a:sym typeface="Times New Roman"/>
              </a:rPr>
              <a:t>Випадки СЕН є найпоширенішим винятком із правила конфіденційності через обов’язкове повідомлення, що безпосередньо впливає на процес кейс-менеджменту ГЗН та взаємини між кейс-менеджером і постраждалою особою.</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000"/>
              <a:buFont typeface="Noto Sans Symbols"/>
              <a:buChar char="∙"/>
            </a:pPr>
            <a:r>
              <a:rPr lang="en-US" sz="1800">
                <a:latin typeface="Times New Roman"/>
                <a:ea typeface="Times New Roman"/>
                <a:cs typeface="Times New Roman"/>
                <a:sym typeface="Times New Roman"/>
              </a:rPr>
              <a:t>Пам’ятайте, що постраждала особа має бути поінформована: якщо вона розповість вам про випадок СЕН, це може запустити процес розслідування. Див. другу частину цього МОДУЛЯ про реакцію кейс-менеджменту ГЗН на випадки СЕН, зокрема щодо інформованої згоди, обов’язкового повідомлення та розслідувань.</a:t>
            </a:r>
            <a:endParaRPr/>
          </a:p>
          <a:p>
            <a:pPr indent="-279400" lvl="0" marL="342900" rtl="0" algn="l">
              <a:lnSpc>
                <a:spcPct val="100000"/>
              </a:lnSpc>
              <a:spcBef>
                <a:spcPts val="0"/>
              </a:spcBef>
              <a:spcAft>
                <a:spcPts val="0"/>
              </a:spcAft>
              <a:buSzPts val="1000"/>
              <a:buFont typeface="Noto Sans Symbols"/>
              <a:buNone/>
            </a:pPr>
            <a:r>
              <a:t/>
            </a:r>
            <a:endParaRPr sz="18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rPr b="1" lang="en-US" sz="1800">
                <a:latin typeface="Times New Roman"/>
                <a:ea typeface="Times New Roman"/>
                <a:cs typeface="Times New Roman"/>
                <a:sym typeface="Times New Roman"/>
              </a:rPr>
              <a:t>Група 2 / Крок 2 – Оцінка</a:t>
            </a:r>
            <a:endParaRPr/>
          </a:p>
          <a:p>
            <a:pPr indent="-228600" lvl="0" marL="457200" marR="0" rtl="0" algn="l">
              <a:lnSpc>
                <a:spcPct val="100000"/>
              </a:lnSpc>
              <a:spcBef>
                <a:spcPts val="0"/>
              </a:spcBef>
              <a:spcAft>
                <a:spcPts val="0"/>
              </a:spcAft>
              <a:buClr>
                <a:srgbClr val="000000"/>
              </a:buClr>
              <a:buSzPts val="1400"/>
              <a:buFont typeface="Arial"/>
              <a:buNone/>
            </a:pPr>
            <a:r>
              <a:t/>
            </a:r>
            <a:endParaRPr sz="18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rPr lang="en-US" sz="1800">
                <a:latin typeface="Times New Roman"/>
                <a:ea typeface="Times New Roman"/>
                <a:cs typeface="Times New Roman"/>
                <a:sym typeface="Times New Roman"/>
              </a:rPr>
              <a:t>Дайте групі 2 можливість представити свої напрацювання, а потім продемонструйте наведені нижче пункти, додаючи те, що вони могли пропустити.</a:t>
            </a:r>
            <a:endParaRPr/>
          </a:p>
          <a:p>
            <a:pPr indent="-228600" lvl="0" marL="457200" marR="0" rtl="0" algn="l">
              <a:lnSpc>
                <a:spcPct val="100000"/>
              </a:lnSpc>
              <a:spcBef>
                <a:spcPts val="0"/>
              </a:spcBef>
              <a:spcAft>
                <a:spcPts val="0"/>
              </a:spcAft>
              <a:buClr>
                <a:srgbClr val="000000"/>
              </a:buClr>
              <a:buSzPts val="1400"/>
              <a:buFont typeface="Arial"/>
              <a:buNone/>
            </a:pPr>
            <a:r>
              <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000"/>
              <a:buFont typeface="Noto Sans Symbols"/>
              <a:buChar char="∙"/>
            </a:pPr>
            <a:r>
              <a:rPr lang="en-US" sz="1800">
                <a:latin typeface="Times New Roman"/>
                <a:ea typeface="Times New Roman"/>
                <a:cs typeface="Times New Roman"/>
                <a:sym typeface="Times New Roman"/>
              </a:rPr>
              <a:t>Оцінка є частиною другого етапу процесу кейс-менеджменту ГЗН і розглядається у МОДУЛІ 12 навчальних матеріалів IA GBV CM.</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000"/>
              <a:buFont typeface="Noto Sans Symbols"/>
              <a:buChar char="∙"/>
            </a:pPr>
            <a:r>
              <a:rPr lang="en-US" sz="1800">
                <a:latin typeface="Times New Roman"/>
                <a:ea typeface="Times New Roman"/>
                <a:cs typeface="Times New Roman"/>
                <a:sym typeface="Times New Roman"/>
              </a:rPr>
              <a:t>Оцінка нагальних потреб постраждалої особи від СЕН у сфері здоров’я та безпеки є критично важливою і повинна бути пріоритетною. Також необхідно ретельно оцінити її потреби у психосоціальній та правовій підтримці.</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000"/>
              <a:buFont typeface="Noto Sans Symbols"/>
              <a:buChar char="∙"/>
            </a:pPr>
            <a:r>
              <a:rPr lang="en-US" sz="1800">
                <a:latin typeface="Times New Roman"/>
                <a:ea typeface="Times New Roman"/>
                <a:cs typeface="Times New Roman"/>
                <a:sym typeface="Times New Roman"/>
              </a:rPr>
              <a:t>Постраждалі особи від СЕН часто переживають декілька рівнів насильства, що може мати накопичувальний вплив на їхній психічний стан.</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000"/>
              <a:buFont typeface="Noto Sans Symbols"/>
              <a:buChar char="∙"/>
            </a:pPr>
            <a:r>
              <a:rPr lang="en-US" sz="1800">
                <a:latin typeface="Times New Roman"/>
                <a:ea typeface="Times New Roman"/>
                <a:cs typeface="Times New Roman"/>
                <a:sym typeface="Times New Roman"/>
              </a:rPr>
              <a:t>Наприклад, постраждала особа вже стикається з гуманітарною кризою, спричиненою конфліктом або природним лихом, що ускладнює задоволення її базових потреб. Вона може бути розлучена зі своєю громадою та системою підтримки через переміщення. Гуманітарна допомога, яку вона отримує від гуманітарних організацій і їхніх працівників, хоч і спрямована на забезпечення її основних потреб, але може бути стресовим і позбавляючим самостійності процесом. І якщо працівник гуманітарної організації, який має надавати цю допомогу, вчиняє СЕН, це руйнує довіру до всієї гуманітарної системи.</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000"/>
              <a:buFont typeface="Noto Sans Symbols"/>
              <a:buChar char="∙"/>
            </a:pPr>
            <a:r>
              <a:rPr lang="en-US" sz="1800">
                <a:latin typeface="Times New Roman"/>
                <a:ea typeface="Times New Roman"/>
                <a:cs typeface="Times New Roman"/>
                <a:sym typeface="Times New Roman"/>
              </a:rPr>
              <a:t>Гуманітарна допомога існує для полегшення страждань, але випадки СЕН, скоєні гуманітарними працівниками, підривають довіру, безпеку та гідність, на яких ґрунтується ця система, що може мати значні психологічні та соціальні наслідки для постраждалої особи.</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000"/>
              <a:buFont typeface="Noto Sans Symbols"/>
              <a:buChar char="∙"/>
            </a:pPr>
            <a:r>
              <a:rPr lang="en-US" sz="1800">
                <a:latin typeface="Times New Roman"/>
                <a:ea typeface="Times New Roman"/>
                <a:cs typeface="Times New Roman"/>
                <a:sym typeface="Times New Roman"/>
              </a:rPr>
              <a:t>Важливо переглянути навички комунікації, викладені у МОДУЛІ 9, щодо отримання та реагування на розкриття інформації про СЕН.</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000"/>
              <a:buFont typeface="Noto Sans Symbols"/>
              <a:buChar char="∙"/>
            </a:pPr>
            <a:r>
              <a:rPr lang="en-US" sz="1800">
                <a:latin typeface="Times New Roman"/>
                <a:ea typeface="Times New Roman"/>
                <a:cs typeface="Times New Roman"/>
                <a:sym typeface="Times New Roman"/>
              </a:rPr>
              <a:t>Оскільки кривдник є гуманітарним працівником, постраждала особа може не довіряти кейс-менеджерам ГЗН. У спілкуванні з постраждалими від СЕН слід визнавати цей аспект, наприклад, сказавши:</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«Я розумію, що після пережитого вам може бути складно довіряти мені».</a:t>
            </a:r>
            <a:endParaRPr sz="1800">
              <a:latin typeface="Times New Roman"/>
              <a:ea typeface="Times New Roman"/>
              <a:cs typeface="Times New Roman"/>
              <a:sym typeface="Times New Roman"/>
            </a:endParaRPr>
          </a:p>
        </p:txBody>
      </p:sp>
      <p:sp>
        <p:nvSpPr>
          <p:cNvPr id="582" name="Google Shape;582;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8" name="Google Shape;588;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1" lang="en-US" sz="1800">
                <a:latin typeface="Times New Roman"/>
                <a:ea typeface="Times New Roman"/>
                <a:cs typeface="Times New Roman"/>
                <a:sym typeface="Times New Roman"/>
              </a:rPr>
              <a:t>Група 3 / Крок 3: Планування дій у кейсі</a:t>
            </a:r>
            <a:endParaRPr/>
          </a:p>
          <a:p>
            <a:pPr indent="-228600" lvl="0" marL="457200" marR="0" rtl="0" algn="l">
              <a:lnSpc>
                <a:spcPct val="100000"/>
              </a:lnSpc>
              <a:spcBef>
                <a:spcPts val="0"/>
              </a:spcBef>
              <a:spcAft>
                <a:spcPts val="0"/>
              </a:spcAft>
              <a:buClr>
                <a:srgbClr val="000000"/>
              </a:buClr>
              <a:buSzPts val="1400"/>
              <a:buFont typeface="Arial"/>
              <a:buNone/>
            </a:pPr>
            <a:r>
              <a:t/>
            </a:r>
            <a:endParaRPr sz="18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rPr lang="en-US" sz="1800">
                <a:latin typeface="Times New Roman"/>
                <a:ea typeface="Times New Roman"/>
                <a:cs typeface="Times New Roman"/>
                <a:sym typeface="Times New Roman"/>
              </a:rPr>
              <a:t>Крок 3 у кейс-менеджменті ГЗН, а також у </a:t>
            </a:r>
            <a:r>
              <a:rPr b="1" lang="en-US" sz="1800">
                <a:latin typeface="Times New Roman"/>
                <a:ea typeface="Times New Roman"/>
                <a:cs typeface="Times New Roman"/>
                <a:sym typeface="Times New Roman"/>
              </a:rPr>
              <a:t>МОДУЛІ 13</a:t>
            </a:r>
            <a:r>
              <a:rPr lang="en-US" sz="1800">
                <a:latin typeface="Times New Roman"/>
                <a:ea typeface="Times New Roman"/>
                <a:cs typeface="Times New Roman"/>
                <a:sym typeface="Times New Roman"/>
              </a:rPr>
              <a:t> цих навчальних матеріалів IA GBV CM, – це планування дій у кейсі, яке включає форми кейс-менеджменту, план безпеки та переадресацію. Формати звітності щодо СЕН можуть бути включені у ваш пакет форм кейс-менеджменту ГЗН для забезпечення обов’язкових вимог до звітності. Формат плану безпеки для постраждалих осіб від СЕН може бути таким самим, як і для постраждалих осіб від інших форм ГЗН. Ознайомтеся із шаблоном із міжвідомчих навчальних матеріалів з кейс-менеджменту ГЗН.</a:t>
            </a:r>
            <a:endParaRPr/>
          </a:p>
          <a:p>
            <a:pPr indent="-228600" lvl="0" marL="457200" marR="0" rtl="0" algn="l">
              <a:lnSpc>
                <a:spcPct val="100000"/>
              </a:lnSpc>
              <a:spcBef>
                <a:spcPts val="0"/>
              </a:spcBef>
              <a:spcAft>
                <a:spcPts val="0"/>
              </a:spcAft>
              <a:buClr>
                <a:srgbClr val="000000"/>
              </a:buClr>
              <a:buSzPts val="1400"/>
              <a:buFont typeface="Arial"/>
              <a:buNone/>
            </a:pPr>
            <a:r>
              <a:t/>
            </a:r>
            <a:endParaRPr sz="18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rPr b="1" lang="en-US" sz="1800">
                <a:latin typeface="Times New Roman"/>
                <a:ea typeface="Times New Roman"/>
                <a:cs typeface="Times New Roman"/>
                <a:sym typeface="Times New Roman"/>
              </a:rPr>
              <a:t>Дайте групі 3 можливість висловити зворотний зв’язок, а потім відобразіть наведені нижче пункти, додаючи будь-які моменти, які вони могли пропустити.</a:t>
            </a:r>
            <a:endParaRPr/>
          </a:p>
          <a:p>
            <a:pPr indent="-228600" lvl="0" marL="457200" marR="0" rtl="0" algn="l">
              <a:lnSpc>
                <a:spcPct val="100000"/>
              </a:lnSpc>
              <a:spcBef>
                <a:spcPts val="0"/>
              </a:spcBef>
              <a:spcAft>
                <a:spcPts val="0"/>
              </a:spcAft>
              <a:buClr>
                <a:srgbClr val="000000"/>
              </a:buClr>
              <a:buSzPts val="1400"/>
              <a:buFont typeface="Arial"/>
              <a:buNone/>
            </a:pPr>
            <a:r>
              <a:t/>
            </a:r>
            <a:endParaRPr sz="18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rPr b="1" lang="en-US" sz="1800">
                <a:latin typeface="Times New Roman"/>
                <a:ea typeface="Times New Roman"/>
                <a:cs typeface="Times New Roman"/>
                <a:sym typeface="Times New Roman"/>
              </a:rPr>
              <a:t>Планування безпеки</a:t>
            </a:r>
            <a:endParaRPr sz="18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rPr lang="en-US" sz="1800">
                <a:latin typeface="Times New Roman"/>
                <a:ea typeface="Times New Roman"/>
                <a:cs typeface="Times New Roman"/>
                <a:sym typeface="Times New Roman"/>
              </a:rPr>
              <a:t>Розробка плану безпеки разом із постраждалою особою є критично важливою у випадках СЕН, особливо якщо вона має контакт або може зазнати впливу кривдника, або якщо вони мешкають в одній громаді. Важливим є визначення ресурсів, включаючи безпечні місця та осіб.</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000"/>
              <a:buFont typeface="Noto Sans Symbols"/>
              <a:buChar char="∙"/>
            </a:pPr>
            <a:r>
              <a:rPr lang="en-US" sz="1800">
                <a:latin typeface="Times New Roman"/>
                <a:ea typeface="Times New Roman"/>
                <a:cs typeface="Times New Roman"/>
                <a:sym typeface="Times New Roman"/>
              </a:rPr>
              <a:t>Під час складання плану безпеки для постраждалої особи від СЕН необхідно враховувати ризики помсти як щодо неї, так і щодо її родини, які можуть варіюватися від вимог компенсації до вбивства в ім’я «честі».</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000"/>
              <a:buFont typeface="Noto Sans Symbols"/>
              <a:buChar char="∙"/>
            </a:pPr>
            <a:r>
              <a:rPr lang="en-US" sz="1800">
                <a:latin typeface="Times New Roman"/>
                <a:ea typeface="Times New Roman"/>
                <a:cs typeface="Times New Roman"/>
                <a:sym typeface="Times New Roman"/>
              </a:rPr>
              <a:t>Ризики для безпеки можуть зростати під час розслідувань. Це слід враховувати при розробці різних варіантів у плані безпеки, зокрема щодо того, як повідомляти про необхідність змін у робочих умовах, якщо це стосується роботодавця кривдника.</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000"/>
              <a:buFont typeface="Noto Sans Symbols"/>
              <a:buChar char="∙"/>
            </a:pPr>
            <a:r>
              <a:rPr lang="en-US" sz="1800">
                <a:latin typeface="Times New Roman"/>
                <a:ea typeface="Times New Roman"/>
                <a:cs typeface="Times New Roman"/>
                <a:sym typeface="Times New Roman"/>
              </a:rPr>
              <a:t>Розслідування СЕН ніколи не повинні проводитися кейс-менеджером ГЗН чи членами команди ГЗН. Це завжди має бути відповідальністю іншого спеціального співробітника, особливо якщо розслідування здійснюється роботодавцем/організацією кейс-менеджера ГЗН. Надання послуг постраждалим особам має бути відокремлене від процесу розслідування. У жодному разі кейс-менеджмент ГЗН не повинен сприйматися як частина розслідувального підрозділу чи відділу.</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000"/>
              <a:buFont typeface="Noto Sans Symbols"/>
              <a:buChar char="∙"/>
            </a:pPr>
            <a:r>
              <a:rPr lang="en-US" sz="1800">
                <a:latin typeface="Times New Roman"/>
                <a:ea typeface="Times New Roman"/>
                <a:cs typeface="Times New Roman"/>
                <a:sym typeface="Times New Roman"/>
              </a:rPr>
              <a:t>Для захисту від можливої помсти з боку кривдника, ім’я постраждалої особи від СЕН та кейс-менеджера ГЗН (або іншої особи, яка повідомила про інцидент СЕН) ніколи не повинно розголошуватися без згоди постраждалої особи або того, хто повідомив про випадок. У разі витоку інформації кейс-менеджерам ГЗН рекомендовано негайно повідомити своїх керівників.</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000"/>
              <a:buFont typeface="Noto Sans Symbols"/>
              <a:buChar char="∙"/>
            </a:pPr>
            <a:r>
              <a:rPr lang="en-US" sz="1800">
                <a:latin typeface="Times New Roman"/>
                <a:ea typeface="Times New Roman"/>
                <a:cs typeface="Times New Roman"/>
                <a:sym typeface="Times New Roman"/>
              </a:rPr>
              <a:t>Під час планування безпеки для постраждалої особи від СЕН враховуйте додаткові ресурси адвокації, які можуть бути доступні у вашому середовищі через мережу ЗСЕН або Офіс адвоката з прав жертв. Ці ресурси можуть включати підтримку у переселенні постраждалої особи та її сім’ї (якщо це доречно), тимчасове відсторонення кривдника, а також інші заходи зниження ризиків, такі як впровадження політик, додаткові тренінги, зміцнення громадських механізмів звітування, просвітницькі заходи та підвищення обізнаності.</a:t>
            </a:r>
            <a:endParaRPr/>
          </a:p>
          <a:p>
            <a:pPr indent="-279400" lvl="0" marL="342900" rtl="0" algn="l">
              <a:lnSpc>
                <a:spcPct val="100000"/>
              </a:lnSpc>
              <a:spcBef>
                <a:spcPts val="0"/>
              </a:spcBef>
              <a:spcAft>
                <a:spcPts val="0"/>
              </a:spcAft>
              <a:buSzPts val="1000"/>
              <a:buFont typeface="Noto Sans Symbols"/>
              <a:buNone/>
            </a:pPr>
            <a:r>
              <a:t/>
            </a:r>
            <a:endParaRPr sz="18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rPr b="1" lang="en-US" sz="1800">
                <a:latin typeface="Times New Roman"/>
                <a:ea typeface="Times New Roman"/>
                <a:cs typeface="Times New Roman"/>
                <a:sym typeface="Times New Roman"/>
              </a:rPr>
              <a:t>Психосоціальна підтримка</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000"/>
              <a:buFont typeface="Noto Sans Symbols"/>
              <a:buChar char="∙"/>
            </a:pPr>
            <a:r>
              <a:rPr lang="en-US" sz="1800">
                <a:latin typeface="Times New Roman"/>
                <a:ea typeface="Times New Roman"/>
                <a:cs typeface="Times New Roman"/>
                <a:sym typeface="Times New Roman"/>
              </a:rPr>
              <a:t>Постраждалі особи від СЕН, які завагітніли або мають дітей унаслідок наруги, можуть відчувати підвищений рівень стресу через стигматизацію, проблеми безпеки та зростаючі економічні потреби.</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000"/>
              <a:buFont typeface="Noto Sans Symbols"/>
              <a:buChar char="∙"/>
            </a:pPr>
            <a:r>
              <a:rPr lang="en-US" sz="1800">
                <a:latin typeface="Times New Roman"/>
                <a:ea typeface="Times New Roman"/>
                <a:cs typeface="Times New Roman"/>
                <a:sym typeface="Times New Roman"/>
              </a:rPr>
              <a:t>Її ознаки та симптоми дистресу слід моніторити, особливо якщо її відчуття безпеки змінюється залежно від гуманітарного середовища, сімейної ситуації, соціального оточення, наявності надавачів послуг, залученості до розслідування та його прогресу.</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000"/>
              <a:buFont typeface="Noto Sans Symbols"/>
              <a:buChar char="∙"/>
            </a:pPr>
            <a:r>
              <a:rPr lang="en-US" sz="1800">
                <a:latin typeface="Times New Roman"/>
                <a:ea typeface="Times New Roman"/>
                <a:cs typeface="Times New Roman"/>
                <a:sym typeface="Times New Roman"/>
              </a:rPr>
              <a:t>Постраждалі особи від СЕН потребуватимуть психосоціальної підтримки протягом усього процесу розслідування, незалежно від його тривалості. Така підтримка може включати психоосвіту про те, як процес розслідування може викликати певні емоційні реакції, що є нормальними, а також як захистити себе емоційно, працюючи над стратегіями емоційного подолання.</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000"/>
              <a:buFont typeface="Noto Sans Symbols"/>
              <a:buChar char="∙"/>
            </a:pPr>
            <a:r>
              <a:rPr lang="en-US" sz="1800">
                <a:latin typeface="Times New Roman"/>
                <a:ea typeface="Times New Roman"/>
                <a:cs typeface="Times New Roman"/>
                <a:sym typeface="Times New Roman"/>
              </a:rPr>
              <a:t>Важливо запитати про підтримку з боку членів сім’ї постраждалої особи, щоб також врахувати їхні психосоціальні потреби.</a:t>
            </a:r>
            <a:endParaRPr sz="1800">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t/>
            </a:r>
            <a:endParaRPr b="0"/>
          </a:p>
        </p:txBody>
      </p:sp>
      <p:sp>
        <p:nvSpPr>
          <p:cNvPr id="589" name="Google Shape;589;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5" name="Google Shape;595;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1" lang="en-US"/>
              <a:t>Група 4 / Крок 4: Реалізація</a:t>
            </a:r>
            <a:endParaRPr/>
          </a:p>
          <a:p>
            <a:pPr indent="-228600" lvl="0" marL="457200" marR="0" rtl="0" algn="l">
              <a:lnSpc>
                <a:spcPct val="100000"/>
              </a:lnSpc>
              <a:spcBef>
                <a:spcPts val="0"/>
              </a:spcBef>
              <a:spcAft>
                <a:spcPts val="0"/>
              </a:spcAft>
              <a:buClr>
                <a:srgbClr val="000000"/>
              </a:buClr>
              <a:buSzPts val="1400"/>
              <a:buFont typeface="Arial"/>
              <a:buNone/>
            </a:pPr>
            <a:br>
              <a:rPr lang="en-US"/>
            </a:br>
            <a:r>
              <a:rPr lang="en-US"/>
              <a:t>Дайте групі 4 можливість висловити зворотний зв’язок, а потім відобразіть наведені нижче пункти, додаючи будь-які моменти, які вони могли пропустити.</a:t>
            </a:r>
            <a:br>
              <a:rPr lang="en-US"/>
            </a:br>
            <a:r>
              <a:rPr lang="en-US"/>
              <a:t>Усі постраждалі від ГЗН повинні отримувати однакові послуги та допомогу, що базуються на унікальних потребах їхньої конкретної ситуації.</a:t>
            </a:r>
            <a:br>
              <a:rPr lang="en-US"/>
            </a:br>
            <a:r>
              <a:rPr lang="en-US"/>
              <a:t>Ретельно обмірковуйте, як переадресовувати постраждалих від СЕН до інших послуг, оскільки вони можуть мати підвищену недовіру до надавачів послуг через ідентичність кривдника, і характер інциденту СЕН. Окрім потреб в переадресації постраждалих від ГЗН, обговорених </a:t>
            </a:r>
            <a:r>
              <a:rPr b="0" lang="en-US"/>
              <a:t>у МОДУЛІ 14 </a:t>
            </a:r>
            <a:r>
              <a:rPr lang="en-US"/>
              <a:t>навчальних матеріалів IA GBV CM, постраждалі від СЕН можуть мати унікальні потреби, які стосуються:</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rtl="0" algn="l">
              <a:lnSpc>
                <a:spcPct val="100000"/>
              </a:lnSpc>
              <a:spcBef>
                <a:spcPts val="0"/>
              </a:spcBef>
              <a:spcAft>
                <a:spcPts val="0"/>
              </a:spcAft>
              <a:buSzPts val="1400"/>
              <a:buFont typeface="Arial"/>
              <a:buChar char="•"/>
            </a:pPr>
            <a:r>
              <a:rPr lang="en-US"/>
              <a:t>безпеки та переселення (як ми вже згадували),</a:t>
            </a:r>
            <a:endParaRPr/>
          </a:p>
          <a:p>
            <a:pPr indent="-228600" lvl="0" marL="457200" rtl="0" algn="l">
              <a:lnSpc>
                <a:spcPct val="100000"/>
              </a:lnSpc>
              <a:spcBef>
                <a:spcPts val="0"/>
              </a:spcBef>
              <a:spcAft>
                <a:spcPts val="0"/>
              </a:spcAft>
              <a:buSzPts val="1400"/>
              <a:buFont typeface="Arial"/>
              <a:buChar char="•"/>
            </a:pPr>
            <a:r>
              <a:rPr lang="en-US"/>
              <a:t>довгострокової юридичної підтримки чи представництва,</a:t>
            </a:r>
            <a:endParaRPr/>
          </a:p>
          <a:p>
            <a:pPr indent="-228600" lvl="0" marL="457200" rtl="0" algn="l">
              <a:lnSpc>
                <a:spcPct val="100000"/>
              </a:lnSpc>
              <a:spcBef>
                <a:spcPts val="0"/>
              </a:spcBef>
              <a:spcAft>
                <a:spcPts val="0"/>
              </a:spcAft>
              <a:buSzPts val="1400"/>
              <a:buFont typeface="Arial"/>
              <a:buChar char="•"/>
            </a:pPr>
            <a:r>
              <a:rPr lang="en-US"/>
              <a:t>інтеграції або реінтеграції в громаду,</a:t>
            </a:r>
            <a:endParaRPr/>
          </a:p>
          <a:p>
            <a:pPr indent="-228600" lvl="0" marL="457200" rtl="0" algn="l">
              <a:lnSpc>
                <a:spcPct val="100000"/>
              </a:lnSpc>
              <a:spcBef>
                <a:spcPts val="0"/>
              </a:spcBef>
              <a:spcAft>
                <a:spcPts val="0"/>
              </a:spcAft>
              <a:buSzPts val="1400"/>
              <a:buFont typeface="Arial"/>
              <a:buChar char="•"/>
            </a:pPr>
            <a:r>
              <a:rPr lang="en-US"/>
              <a:t>спеціалізованих послуг з психосоціальної підтримки (MHPSS).</a:t>
            </a:r>
            <a:endParaRPr/>
          </a:p>
          <a:p>
            <a:pPr indent="-228600" lvl="0" marL="457200" marR="0" rtl="0" algn="l">
              <a:lnSpc>
                <a:spcPct val="100000"/>
              </a:lnSpc>
              <a:spcBef>
                <a:spcPts val="0"/>
              </a:spcBef>
              <a:spcAft>
                <a:spcPts val="0"/>
              </a:spcAft>
              <a:buClr>
                <a:srgbClr val="000000"/>
              </a:buClr>
              <a:buSzPts val="1400"/>
              <a:buFont typeface="Arial"/>
              <a:buNone/>
            </a:pPr>
            <a:r>
              <a:rPr lang="en-US"/>
              <a:t>У випадках вагітності:</a:t>
            </a:r>
            <a:endParaRPr/>
          </a:p>
          <a:p>
            <a:pPr indent="-228600" lvl="0" marL="457200" rtl="0" algn="l">
              <a:lnSpc>
                <a:spcPct val="100000"/>
              </a:lnSpc>
              <a:spcBef>
                <a:spcPts val="0"/>
              </a:spcBef>
              <a:spcAft>
                <a:spcPts val="0"/>
              </a:spcAft>
              <a:buSzPts val="1400"/>
              <a:buFont typeface="Arial"/>
              <a:buChar char="•"/>
            </a:pPr>
            <a:r>
              <a:rPr lang="en-US"/>
              <a:t>тестування на батьківство та позови,</a:t>
            </a:r>
            <a:endParaRPr/>
          </a:p>
          <a:p>
            <a:pPr indent="-228600" lvl="0" marL="457200" rtl="0" algn="l">
              <a:lnSpc>
                <a:spcPct val="100000"/>
              </a:lnSpc>
              <a:spcBef>
                <a:spcPts val="0"/>
              </a:spcBef>
              <a:spcAft>
                <a:spcPts val="0"/>
              </a:spcAft>
              <a:buSzPts val="1400"/>
              <a:buFont typeface="Arial"/>
              <a:buChar char="•"/>
            </a:pPr>
            <a:r>
              <a:rPr lang="en-US"/>
              <a:t>реєстрація народження дітей, народжених внаслідок СЕН,</a:t>
            </a:r>
            <a:endParaRPr/>
          </a:p>
          <a:p>
            <a:pPr indent="-228600" lvl="0" marL="457200" rtl="0" algn="l">
              <a:lnSpc>
                <a:spcPct val="100000"/>
              </a:lnSpc>
              <a:spcBef>
                <a:spcPts val="0"/>
              </a:spcBef>
              <a:spcAft>
                <a:spcPts val="0"/>
              </a:spcAft>
              <a:buSzPts val="1400"/>
              <a:buFont typeface="Arial"/>
              <a:buChar char="•"/>
            </a:pPr>
            <a:r>
              <a:rPr lang="en-US"/>
              <a:t>аліменти на дітей,</a:t>
            </a:r>
            <a:endParaRPr/>
          </a:p>
          <a:p>
            <a:pPr indent="-228600" lvl="0" marL="457200" rtl="0" algn="l">
              <a:lnSpc>
                <a:spcPct val="100000"/>
              </a:lnSpc>
              <a:spcBef>
                <a:spcPts val="0"/>
              </a:spcBef>
              <a:spcAft>
                <a:spcPts val="0"/>
              </a:spcAft>
              <a:buSzPts val="1400"/>
              <a:buFont typeface="Arial"/>
              <a:buChar char="•"/>
            </a:pPr>
            <a:r>
              <a:rPr lang="en-US"/>
              <a:t>альтернативні плани догляду за дітьми.</a:t>
            </a:r>
            <a:endParaRPr/>
          </a:p>
          <a:p>
            <a:pPr indent="-139700" lvl="0" marL="457200" rtl="0" algn="l">
              <a:lnSpc>
                <a:spcPct val="100000"/>
              </a:lnSpc>
              <a:spcBef>
                <a:spcPts val="0"/>
              </a:spcBef>
              <a:spcAft>
                <a:spcPts val="0"/>
              </a:spcAft>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Забезпечте найвищу конфіденційність при переадресуванні постраждалих від СЕН до послуг, будьте готові супроводжувати їх, якщо це можливо, і адвокатувати за якісне та співчутливе обслуговування. Пам’ятайте, що надавачі послуг можуть не мати відповідної підготовки з ГЗН і можуть потребувати вказівок та інформації щодо підходу, орієнтованого на постраждалу особу, під час лікування або обслуговування постраждалих від СЕН.</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b="1" lang="en-US"/>
              <a:t>Група 5 / Крок 5: Подальше супроводження</a:t>
            </a:r>
            <a:endParaRPr/>
          </a:p>
          <a:p>
            <a:pPr indent="-228600" lvl="0" marL="457200" marR="0" rtl="0" algn="l">
              <a:lnSpc>
                <a:spcPct val="100000"/>
              </a:lnSpc>
              <a:spcBef>
                <a:spcPts val="0"/>
              </a:spcBef>
              <a:spcAft>
                <a:spcPts val="0"/>
              </a:spcAft>
              <a:buClr>
                <a:srgbClr val="000000"/>
              </a:buClr>
              <a:buSzPts val="1400"/>
              <a:buFont typeface="Arial"/>
              <a:buNone/>
            </a:pPr>
            <a:br>
              <a:rPr lang="en-US"/>
            </a:br>
            <a:r>
              <a:rPr lang="en-US"/>
              <a:t>Дайте групі 5 можливість висловити зворотний зв’язок, а потім відобразіть наведені нижче пункти, додаючи будь-які моменти, які вони могли пропустити.</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rtl="0" algn="l">
              <a:lnSpc>
                <a:spcPct val="100000"/>
              </a:lnSpc>
              <a:spcBef>
                <a:spcPts val="0"/>
              </a:spcBef>
              <a:spcAft>
                <a:spcPts val="0"/>
              </a:spcAft>
              <a:buSzPts val="1400"/>
              <a:buFont typeface="Arial"/>
              <a:buChar char="•"/>
            </a:pPr>
            <a:r>
              <a:rPr lang="en-US"/>
              <a:t>Кейс-менеджер ГЗН може не мати можливості надавати постраждалій особі оновлення щодо прогресу розслідування, і це потрібно враховувати на різних етапах процесу кейс-менеджменту ГЗН, особливо під час кроку 5 — подальшого супроводу. Більше інформації про цей крок можна знайти </a:t>
            </a:r>
            <a:r>
              <a:rPr b="0" lang="en-US"/>
              <a:t>у МОДУЛІ 14 </a:t>
            </a:r>
            <a:r>
              <a:rPr lang="en-US"/>
              <a:t>цього навчального пакета IA GBV CM.</a:t>
            </a:r>
            <a:endParaRPr/>
          </a:p>
          <a:p>
            <a:pPr indent="-228600" lvl="0" marL="457200" rtl="0" algn="l">
              <a:lnSpc>
                <a:spcPct val="100000"/>
              </a:lnSpc>
              <a:spcBef>
                <a:spcPts val="0"/>
              </a:spcBef>
              <a:spcAft>
                <a:spcPts val="0"/>
              </a:spcAft>
              <a:buSzPts val="1400"/>
              <a:buFont typeface="Arial"/>
              <a:buChar char="•"/>
            </a:pPr>
            <a:r>
              <a:rPr lang="en-US"/>
              <a:t>Управління очікуваннями постраждалих осіб від СЕН може бути особливо складним, коли йдеться про прогалини в наданні послуг, політику кадрів, місцеві закони та механізми звітності. Проте важливо залишатися на зв'язку з постраждалою особою та надавати підтримку її змінним потребам.</a:t>
            </a:r>
            <a:endParaRPr/>
          </a:p>
          <a:p>
            <a:pPr indent="-228600" lvl="0" marL="457200" rtl="0" algn="l">
              <a:lnSpc>
                <a:spcPct val="100000"/>
              </a:lnSpc>
              <a:spcBef>
                <a:spcPts val="0"/>
              </a:spcBef>
              <a:spcAft>
                <a:spcPts val="0"/>
              </a:spcAft>
              <a:buSzPts val="1400"/>
              <a:buFont typeface="Arial"/>
              <a:buChar char="•"/>
            </a:pPr>
            <a:r>
              <a:rPr lang="en-US"/>
              <a:t>Запропонуйте працювати з постраждалою особою для перегляду та коригування її плану дій та плану безпеки через регулярний контакт та емоційну підтримку. Переконайтесь, що її потреби переоцінюються, зокрема щодо психосоціального стану, особливо якщо процес розслідування тривалий і викликає тригери. Пам’ятайте, що кроки кейс-менеджменту ГЗН не є лінійними, і вам може знадобитися повернутися до оцінки, а також планування дій і безпеки кілька разів.</a:t>
            </a:r>
            <a:endParaRPr/>
          </a:p>
          <a:p>
            <a:pPr indent="-139700" lvl="0" marL="457200" rtl="0" algn="l">
              <a:lnSpc>
                <a:spcPct val="100000"/>
              </a:lnSpc>
              <a:spcBef>
                <a:spcPts val="0"/>
              </a:spcBef>
              <a:spcAft>
                <a:spcPts val="0"/>
              </a:spcAft>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b="1" lang="en-US"/>
              <a:t>Група 6 / Крок 6: Закриття кейсу</a:t>
            </a:r>
            <a:endParaRPr/>
          </a:p>
          <a:p>
            <a:pPr indent="-228600" lvl="0" marL="457200" marR="0" rtl="0" algn="l">
              <a:lnSpc>
                <a:spcPct val="100000"/>
              </a:lnSpc>
              <a:spcBef>
                <a:spcPts val="0"/>
              </a:spcBef>
              <a:spcAft>
                <a:spcPts val="0"/>
              </a:spcAft>
              <a:buClr>
                <a:srgbClr val="000000"/>
              </a:buClr>
              <a:buSzPts val="1400"/>
              <a:buFont typeface="Arial"/>
              <a:buNone/>
            </a:pPr>
            <a:br>
              <a:rPr lang="en-US"/>
            </a:br>
            <a:r>
              <a:rPr lang="en-US"/>
              <a:t>Дайте групі 6 можливість висловити зворотний зв’язок, а потім відобразіть наведені нижче пункти, додаючи будь-які моменти, які вони могли пропустити.</a:t>
            </a:r>
            <a:endParaRPr/>
          </a:p>
          <a:p>
            <a:pPr indent="-228600" lvl="0" marL="457200" rtl="0" algn="l">
              <a:lnSpc>
                <a:spcPct val="100000"/>
              </a:lnSpc>
              <a:spcBef>
                <a:spcPts val="0"/>
              </a:spcBef>
              <a:spcAft>
                <a:spcPts val="0"/>
              </a:spcAft>
              <a:buSzPts val="1400"/>
              <a:buFont typeface="Arial"/>
              <a:buChar char="•"/>
            </a:pPr>
            <a:r>
              <a:rPr lang="en-US"/>
              <a:t>Кейс СЕН може залишатися відкритим довше, ніж інші випадки ГЗН через складність потреб, тривалість процесу розслідування, ризики для безпеки та психосоціальні ризики, юридичні вимоги та економічну уразливість. Оскільки постраждалі від СЕН можуть бути особливо вразливими до збільшення насильства, підтримка у кейс-менеджменті ГЗН може бути постійною.</a:t>
            </a:r>
            <a:endParaRPr/>
          </a:p>
          <a:p>
            <a:pPr indent="-228600" lvl="0" marL="457200" rtl="0" algn="l">
              <a:lnSpc>
                <a:spcPct val="100000"/>
              </a:lnSpc>
              <a:spcBef>
                <a:spcPts val="0"/>
              </a:spcBef>
              <a:spcAft>
                <a:spcPts val="0"/>
              </a:spcAft>
              <a:buSzPts val="1400"/>
              <a:buFont typeface="Arial"/>
              <a:buChar char="•"/>
            </a:pPr>
            <a:r>
              <a:rPr lang="en-US"/>
              <a:t>Кейс-менеджери ГЗН можуть закрити кейс СЕН навіть якщо розслідування ще триває. Справа не обов'язково має залишатися відкритою протягом усього періоду розслідування.</a:t>
            </a:r>
            <a:endParaRPr/>
          </a:p>
          <a:p>
            <a:pPr indent="-228600" lvl="0" marL="457200" rtl="0" algn="l">
              <a:lnSpc>
                <a:spcPct val="100000"/>
              </a:lnSpc>
              <a:spcBef>
                <a:spcPts val="0"/>
              </a:spcBef>
              <a:spcAft>
                <a:spcPts val="0"/>
              </a:spcAft>
              <a:buSzPts val="1400"/>
              <a:buFont typeface="Arial"/>
              <a:buChar char="•"/>
            </a:pPr>
            <a:r>
              <a:rPr lang="en-US"/>
              <a:t>Як тільки потреби постраждалої особи від СЕН будуть задоволені або якщо вона більше не хоче або не потребує ваших послуг, закрийте кейс після ретельної дискусії з постраждалою особою, наголосивши, що її справу можна відновити в будь-який час. Зверніться до </a:t>
            </a:r>
            <a:r>
              <a:rPr b="0" lang="en-US"/>
              <a:t>МОДУЛЮ 14 </a:t>
            </a:r>
            <a:r>
              <a:rPr lang="en-US"/>
              <a:t>для отримання рекомендацій щодо того, що обговорити і які мінімальні дії вжити для того, щоб закрити справу постраждалої особи від СЕН належним чином.</a:t>
            </a:r>
            <a:endParaRPr/>
          </a:p>
          <a:p>
            <a:pPr indent="0" lvl="0" marL="0" rtl="0" algn="l">
              <a:lnSpc>
                <a:spcPct val="100000"/>
              </a:lnSpc>
              <a:spcBef>
                <a:spcPts val="0"/>
              </a:spcBef>
              <a:spcAft>
                <a:spcPts val="0"/>
              </a:spcAft>
              <a:buSzPts val="1400"/>
              <a:buNone/>
            </a:pPr>
            <a:r>
              <a:t/>
            </a:r>
            <a:endParaRPr b="0"/>
          </a:p>
        </p:txBody>
      </p:sp>
      <p:sp>
        <p:nvSpPr>
          <p:cNvPr id="596" name="Google Shape;596;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2" name="Google Shape;602;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1" lang="en-US" sz="1800">
                <a:latin typeface="Times New Roman"/>
                <a:ea typeface="Times New Roman"/>
                <a:cs typeface="Times New Roman"/>
                <a:sym typeface="Times New Roman"/>
              </a:rPr>
              <a:t>Роздатковий матеріал 21A.3</a:t>
            </a:r>
            <a:endParaRPr/>
          </a:p>
          <a:p>
            <a:pPr indent="-228600" lvl="0" marL="457200" marR="0" rtl="0" algn="l">
              <a:lnSpc>
                <a:spcPct val="100000"/>
              </a:lnSpc>
              <a:spcBef>
                <a:spcPts val="0"/>
              </a:spcBef>
              <a:spcAft>
                <a:spcPts val="0"/>
              </a:spcAft>
              <a:buClr>
                <a:srgbClr val="000000"/>
              </a:buClr>
              <a:buSzPts val="1400"/>
              <a:buFont typeface="Arial"/>
              <a:buNone/>
            </a:pPr>
            <a:r>
              <a:t/>
            </a:r>
            <a:endParaRPr sz="1800">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rPr lang="en-US" sz="1800">
                <a:latin typeface="Times New Roman"/>
                <a:ea typeface="Times New Roman"/>
                <a:cs typeface="Times New Roman"/>
                <a:sym typeface="Times New Roman"/>
              </a:rPr>
              <a:t>Зверніть увагу, що друкувати і роздавати учасникам слід лише першу сторінку роздаткового матеріалу. Інші сторінки слугують посібником для ведення діяльності після того, як учасники завершать рольову гру. Попросіть 3 пари добровольців продемонструвати одну з трьох сцен. Після кожної сцени проведіть обговорення, перш ніж перейти до наступної. Виділіть 30 хвилин на всю активність, забезпечивши достатньо часу для обговорення після кожної рольової гри. Важливо: Не просіть учасників демонструвати рольову гру, якщо немає достатньо часу для повного обговорення показаних дій, або якщо присутнє керівництво, і не буде можливості ефективно розглянути ключові дії. Якщо час обмежений, рольову гру можуть продемонструвати тренери або спільні фасилітатори. Обов’язково підсумуйте активність, охопивши ключові пункти, наведених у посібнику з фасилітації.</a:t>
            </a:r>
            <a:endParaRPr sz="1800">
              <a:latin typeface="Times New Roman"/>
              <a:ea typeface="Times New Roman"/>
              <a:cs typeface="Times New Roman"/>
              <a:sym typeface="Times New Roman"/>
            </a:endParaRPr>
          </a:p>
        </p:txBody>
      </p:sp>
      <p:sp>
        <p:nvSpPr>
          <p:cNvPr id="603" name="Google Shape;603;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42" name="Google Shape;44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1" lang="en-US" sz="1200">
                <a:solidFill>
                  <a:schemeClr val="dk1"/>
                </a:solidFill>
                <a:latin typeface="Calibri"/>
                <a:ea typeface="Calibri"/>
                <a:cs typeface="Calibri"/>
                <a:sym typeface="Calibri"/>
              </a:rPr>
              <a:t>Огляд- МОДУЛЬ 21A: </a:t>
            </a:r>
            <a:r>
              <a:rPr lang="en-US"/>
              <a:t>Кейс-менеджмент ГЗН у відповідь на сексуальну експлуатацію та наругу</a:t>
            </a:r>
            <a:endParaRPr/>
          </a:p>
          <a:p>
            <a:pPr indent="0" lvl="0" marL="0" rtl="0" algn="l">
              <a:lnSpc>
                <a:spcPct val="100000"/>
              </a:lnSpc>
              <a:spcBef>
                <a:spcPts val="0"/>
              </a:spcBef>
              <a:spcAft>
                <a:spcPts val="0"/>
              </a:spcAft>
              <a:buSzPts val="1400"/>
              <a:buNone/>
            </a:pPr>
            <a:r>
              <a:rPr b="1" lang="en-US" sz="1200">
                <a:solidFill>
                  <a:schemeClr val="dk1"/>
                </a:solidFill>
                <a:latin typeface="Calibri"/>
                <a:ea typeface="Calibri"/>
                <a:cs typeface="Calibri"/>
                <a:sym typeface="Calibri"/>
              </a:rPr>
              <a:t>Навчальні цілі</a:t>
            </a:r>
            <a:endParaRPr/>
          </a:p>
          <a:p>
            <a:pPr indent="-171450" lvl="0" marL="171450" marR="0" rtl="0" algn="l">
              <a:lnSpc>
                <a:spcPct val="100000"/>
              </a:lnSpc>
              <a:spcBef>
                <a:spcPts val="0"/>
              </a:spcBef>
              <a:spcAft>
                <a:spcPts val="0"/>
              </a:spcAft>
              <a:buSzPts val="1400"/>
              <a:buFont typeface="Arial"/>
              <a:buChar char="•"/>
            </a:pPr>
            <a:r>
              <a:rPr b="0" i="0" lang="en-US" sz="1200" u="none" cap="none" strike="noStrike">
                <a:solidFill>
                  <a:schemeClr val="dk1"/>
                </a:solidFill>
                <a:latin typeface="Calibri"/>
                <a:ea typeface="Calibri"/>
                <a:cs typeface="Calibri"/>
                <a:sym typeface="Calibri"/>
              </a:rPr>
              <a:t>Сформулювати та ідентифікувати сексуальну експлуатацію та наругу, включаючи різні приклади СЕН.</a:t>
            </a:r>
            <a:endParaRPr/>
          </a:p>
          <a:p>
            <a:pPr indent="-171450" lvl="0" marL="171450" marR="0" rtl="0" algn="l">
              <a:lnSpc>
                <a:spcPct val="100000"/>
              </a:lnSpc>
              <a:spcBef>
                <a:spcPts val="0"/>
              </a:spcBef>
              <a:spcAft>
                <a:spcPts val="0"/>
              </a:spcAft>
              <a:buSzPts val="1400"/>
              <a:buFont typeface="Arial"/>
              <a:buChar char="•"/>
            </a:pPr>
            <a:r>
              <a:rPr b="0" i="0" lang="en-US" sz="1200" u="none" cap="none" strike="noStrike">
                <a:solidFill>
                  <a:schemeClr val="dk1"/>
                </a:solidFill>
                <a:latin typeface="Calibri"/>
                <a:ea typeface="Calibri"/>
                <a:cs typeface="Calibri"/>
                <a:sym typeface="Calibri"/>
              </a:rPr>
              <a:t>Розуміти причини та фактори, що сприяють СЕН, і як вони пов'язані зі ставленням та сприйняттям цього виду ГЗН.</a:t>
            </a:r>
            <a:endParaRPr/>
          </a:p>
          <a:p>
            <a:pPr indent="-171450" lvl="0" marL="171450" marR="0" rtl="0" algn="l">
              <a:lnSpc>
                <a:spcPct val="100000"/>
              </a:lnSpc>
              <a:spcBef>
                <a:spcPts val="0"/>
              </a:spcBef>
              <a:spcAft>
                <a:spcPts val="0"/>
              </a:spcAft>
              <a:buSzPts val="1400"/>
              <a:buFont typeface="Arial"/>
              <a:buChar char="•"/>
            </a:pPr>
            <a:r>
              <a:rPr b="0" i="0" lang="en-US" sz="1200" u="none" cap="none" strike="noStrike">
                <a:solidFill>
                  <a:schemeClr val="dk1"/>
                </a:solidFill>
                <a:latin typeface="Calibri"/>
                <a:ea typeface="Calibri"/>
                <a:cs typeface="Calibri"/>
                <a:sym typeface="Calibri"/>
              </a:rPr>
              <a:t>Називати наслідки СЕН та застосовувати підхід, орієнтований на постраждалих.</a:t>
            </a:r>
            <a:endParaRPr/>
          </a:p>
          <a:p>
            <a:pPr indent="-171450" lvl="0" marL="171450" marR="0" rtl="0" algn="l">
              <a:lnSpc>
                <a:spcPct val="100000"/>
              </a:lnSpc>
              <a:spcBef>
                <a:spcPts val="0"/>
              </a:spcBef>
              <a:spcAft>
                <a:spcPts val="0"/>
              </a:spcAft>
              <a:buSzPts val="1400"/>
              <a:buFont typeface="Arial"/>
              <a:buChar char="•"/>
            </a:pPr>
            <a:r>
              <a:rPr b="0" i="0" lang="en-US" sz="1200" u="none" cap="none" strike="noStrike">
                <a:solidFill>
                  <a:schemeClr val="dk1"/>
                </a:solidFill>
                <a:latin typeface="Calibri"/>
                <a:ea typeface="Calibri"/>
                <a:cs typeface="Calibri"/>
                <a:sym typeface="Calibri"/>
              </a:rPr>
              <a:t>Адаптувати етапи роботи з випадками ГЗН до випадків СЕН, а також супервізії та підтримки персоналу.</a:t>
            </a:r>
            <a:endParaRPr/>
          </a:p>
          <a:p>
            <a:pPr indent="0" lvl="0" marL="0" rtl="0" algn="l">
              <a:lnSpc>
                <a:spcPct val="100000"/>
              </a:lnSpc>
              <a:spcBef>
                <a:spcPts val="0"/>
              </a:spcBef>
              <a:spcAft>
                <a:spcPts val="0"/>
              </a:spcAft>
              <a:buSzPts val="1400"/>
              <a:buNone/>
            </a:pPr>
            <a:r>
              <a:t/>
            </a:r>
            <a:endParaRPr b="1"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en-US" sz="1200">
                <a:solidFill>
                  <a:schemeClr val="dk1"/>
                </a:solidFill>
                <a:latin typeface="Calibri"/>
                <a:ea typeface="Calibri"/>
                <a:cs typeface="Calibri"/>
                <a:sym typeface="Calibri"/>
              </a:rPr>
              <a:t>Тривалість</a:t>
            </a:r>
            <a:r>
              <a:rPr b="0" lang="en-US" sz="1200">
                <a:solidFill>
                  <a:schemeClr val="dk1"/>
                </a:solidFill>
                <a:latin typeface="Calibri"/>
                <a:ea typeface="Calibri"/>
                <a:cs typeface="Calibri"/>
                <a:sym typeface="Calibri"/>
              </a:rPr>
              <a:t>: 3</a:t>
            </a:r>
            <a:r>
              <a:rPr lang="en-US" sz="1200">
                <a:solidFill>
                  <a:schemeClr val="dk1"/>
                </a:solidFill>
                <a:latin typeface="Calibri"/>
                <a:ea typeface="Calibri"/>
                <a:cs typeface="Calibri"/>
                <a:sym typeface="Calibri"/>
              </a:rPr>
              <a:t> години 15 хвилин</a:t>
            </a:r>
            <a:endParaRPr/>
          </a:p>
          <a:p>
            <a:pPr indent="0" lvl="0" marL="0" rtl="0" algn="l">
              <a:lnSpc>
                <a:spcPct val="100000"/>
              </a:lnSpc>
              <a:spcBef>
                <a:spcPts val="0"/>
              </a:spcBef>
              <a:spcAft>
                <a:spcPts val="0"/>
              </a:spcAft>
              <a:buSzPts val="1400"/>
              <a:buNone/>
            </a:pPr>
            <a:r>
              <a:t/>
            </a:r>
            <a:endParaRPr b="1"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en-US" sz="1200">
                <a:solidFill>
                  <a:schemeClr val="dk1"/>
                </a:solidFill>
                <a:latin typeface="Calibri"/>
                <a:ea typeface="Calibri"/>
                <a:cs typeface="Calibri"/>
                <a:sym typeface="Calibri"/>
              </a:rPr>
              <a:t>Матеріали</a:t>
            </a:r>
            <a:endParaRPr sz="1200">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Clr>
                <a:schemeClr val="dk1"/>
              </a:buClr>
              <a:buSzPts val="1200"/>
              <a:buFont typeface="Arial"/>
              <a:buChar char="•"/>
            </a:pPr>
            <a:r>
              <a:rPr lang="en-US"/>
              <a:t>Таблички для фліпчарту «Легко» та «Важко»</a:t>
            </a:r>
            <a:endParaRPr/>
          </a:p>
          <a:p>
            <a:pPr indent="-171450" lvl="0" marL="171450" rtl="0" algn="l">
              <a:lnSpc>
                <a:spcPct val="100000"/>
              </a:lnSpc>
              <a:spcBef>
                <a:spcPts val="0"/>
              </a:spcBef>
              <a:spcAft>
                <a:spcPts val="0"/>
              </a:spcAft>
              <a:buClr>
                <a:schemeClr val="dk1"/>
              </a:buClr>
              <a:buSzPts val="1200"/>
              <a:buFont typeface="Arial"/>
              <a:buChar char="•"/>
            </a:pPr>
            <a:r>
              <a:rPr b="0" lang="en-US" sz="1800">
                <a:latin typeface="Arial"/>
                <a:ea typeface="Arial"/>
                <a:cs typeface="Arial"/>
                <a:sym typeface="Arial"/>
              </a:rPr>
              <a:t>Роздатковий матеріал 21A.1- Картки з термінами та визначеннями СЕН, надруковані з двох сторін </a:t>
            </a:r>
            <a:r>
              <a:rPr b="0" lang="en-US" sz="1200">
                <a:solidFill>
                  <a:schemeClr val="dk1"/>
                </a:solidFill>
                <a:latin typeface="Calibri"/>
                <a:ea typeface="Calibri"/>
                <a:cs typeface="Calibri"/>
                <a:sym typeface="Calibri"/>
              </a:rPr>
              <a:t> </a:t>
            </a:r>
            <a:r>
              <a:rPr lang="en-US" sz="1200">
                <a:solidFill>
                  <a:schemeClr val="dk1"/>
                </a:solidFill>
                <a:latin typeface="Calibri"/>
                <a:ea typeface="Calibri"/>
                <a:cs typeface="Calibri"/>
                <a:sym typeface="Calibri"/>
              </a:rPr>
              <a:t>та розрізані на окремі картки (по одній на кожен термін)</a:t>
            </a:r>
            <a:endParaRPr/>
          </a:p>
          <a:p>
            <a:pPr indent="-171450" lvl="0" marL="171450" rtl="0" algn="l">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Відео з тематичним дослідженням Afrida: </a:t>
            </a:r>
            <a:r>
              <a:rPr b="0" i="0" lang="en-US" sz="1200">
                <a:solidFill>
                  <a:schemeClr val="dk1"/>
                </a:solidFill>
                <a:latin typeface="Calibri"/>
                <a:ea typeface="Calibri"/>
                <a:cs typeface="Calibri"/>
                <a:sym typeface="Calibri"/>
              </a:rPr>
              <a:t>https://youtu.be/Dbn6XkR6rLU</a:t>
            </a:r>
            <a:endParaRPr sz="1200">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Додатковий роздатковий матеріал 21A.2- Тематичне дослідження «Афріда» (один на групу)</a:t>
            </a:r>
            <a:endParaRPr/>
          </a:p>
          <a:p>
            <a:pPr indent="-171450" lvl="0" marL="171450" rtl="0" algn="l">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Таблички для фліпчарту «Згоден» і «Не згоден»</a:t>
            </a:r>
            <a:endParaRPr b="1" sz="1200">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Clr>
                <a:schemeClr val="dk1"/>
              </a:buClr>
              <a:buSzPts val="1200"/>
              <a:buFont typeface="Arial"/>
              <a:buChar char="•"/>
            </a:pPr>
            <a:r>
              <a:rPr lang="en-US"/>
              <a:t>Порожній фліпчарт або біла дошка для етапів кейс-менеджменту</a:t>
            </a:r>
            <a:endParaRPr/>
          </a:p>
          <a:p>
            <a:pPr indent="-171450" lvl="0" marL="171450" rtl="0" algn="l">
              <a:lnSpc>
                <a:spcPct val="100000"/>
              </a:lnSpc>
              <a:spcBef>
                <a:spcPts val="0"/>
              </a:spcBef>
              <a:spcAft>
                <a:spcPts val="0"/>
              </a:spcAft>
              <a:buClr>
                <a:schemeClr val="dk1"/>
              </a:buClr>
              <a:buSzPts val="1200"/>
              <a:buFont typeface="Arial"/>
              <a:buChar char="•"/>
            </a:pPr>
            <a:r>
              <a:rPr lang="en-US"/>
              <a:t>Роздатковий матеріал 21A.3 – Сценарій кейсу (1 на пару) та посібник для координатора (1 для координатора)</a:t>
            </a:r>
            <a:endParaRPr/>
          </a:p>
          <a:p>
            <a:pPr indent="-95250" lvl="0" marL="17145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Arial"/>
              <a:buNone/>
            </a:pPr>
            <a:r>
              <a:rPr lang="en-US"/>
              <a:t> </a:t>
            </a:r>
            <a:r>
              <a:rPr b="1" lang="en-US" sz="1200">
                <a:solidFill>
                  <a:schemeClr val="dk1"/>
                </a:solidFill>
                <a:latin typeface="Calibri"/>
                <a:ea typeface="Calibri"/>
                <a:cs typeface="Calibri"/>
                <a:sym typeface="Calibri"/>
              </a:rPr>
              <a:t>Підготовка</a:t>
            </a:r>
            <a:endParaRPr sz="1200">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Прикріпіть таблички «Легко» на фліпчарті з одного боку кімнати та «Важко» - з іншого, щоб учасники могли стати на уявну лінію.</a:t>
            </a:r>
            <a:endParaRPr/>
          </a:p>
          <a:p>
            <a:pPr indent="-171450" lvl="0" marL="171450" rtl="0" algn="l">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Прикріпіть таблички «Згоден» і «Не згоден» на фліпчарті з обох боків кімнати</a:t>
            </a:r>
            <a:endParaRPr/>
          </a:p>
          <a:p>
            <a:pPr indent="-171450" lvl="0" marL="171450" rtl="0" algn="l">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Роздрукуйте роздаткові матеріали </a:t>
            </a:r>
            <a:endParaRPr/>
          </a:p>
          <a:p>
            <a:pPr indent="-171450" lvl="0" marL="171450" rtl="0" algn="l">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Приготуйте кімнату </a:t>
            </a:r>
            <a:endParaRPr/>
          </a:p>
          <a:p>
            <a:pPr indent="-171450" lvl="0" marL="171450" rtl="0" algn="l">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Підготуйте фліпчарт, маркери, дошку</a:t>
            </a:r>
            <a:endParaRPr/>
          </a:p>
          <a:p>
            <a:pPr indent="-171450" lvl="0" marL="171450" rtl="0" algn="l">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Перегляньте слайди та нотатки ведучого</a:t>
            </a:r>
            <a:endParaRPr/>
          </a:p>
          <a:p>
            <a:pPr indent="0" lvl="0" marL="0" rtl="0" algn="l">
              <a:lnSpc>
                <a:spcPct val="100000"/>
              </a:lnSpc>
              <a:spcBef>
                <a:spcPts val="0"/>
              </a:spcBef>
              <a:spcAft>
                <a:spcPts val="0"/>
              </a:spcAft>
              <a:buClr>
                <a:schemeClr val="dk1"/>
              </a:buClr>
              <a:buSzPts val="1200"/>
              <a:buFont typeface="Arial"/>
              <a:buNone/>
            </a:pPr>
            <a:r>
              <a:rPr lang="en-US" sz="1200">
                <a:solidFill>
                  <a:schemeClr val="dk1"/>
                </a:solidFill>
                <a:latin typeface="Calibri"/>
                <a:ea typeface="Calibri"/>
                <a:cs typeface="Calibri"/>
                <a:sym typeface="Calibri"/>
              </a:rPr>
              <a:t> </a:t>
            </a:r>
            <a:endParaRPr/>
          </a:p>
          <a:p>
            <a:pPr indent="0" lvl="0" marL="0" rtl="0" algn="l">
              <a:lnSpc>
                <a:spcPct val="100000"/>
              </a:lnSpc>
              <a:spcBef>
                <a:spcPts val="0"/>
              </a:spcBef>
              <a:spcAft>
                <a:spcPts val="0"/>
              </a:spcAft>
              <a:buSzPts val="1400"/>
              <a:buNone/>
            </a:pPr>
            <a:r>
              <a:rPr b="1" lang="en-US" sz="1200">
                <a:solidFill>
                  <a:schemeClr val="dk1"/>
                </a:solidFill>
                <a:latin typeface="Calibri"/>
                <a:ea typeface="Calibri"/>
                <a:cs typeface="Calibri"/>
                <a:sym typeface="Calibri"/>
              </a:rPr>
              <a:t>План</a:t>
            </a:r>
            <a:endParaRPr b="0"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15 хвилин - Цілі та вступ (1-4)</a:t>
            </a:r>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20 хвилин - Визначення СЕН (5-7)</a:t>
            </a:r>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5 хвилин - Шість основних принципів СЕН (8)</a:t>
            </a:r>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5 хвилин - Причини та фактори, що сприяють СЕН (9)</a:t>
            </a:r>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20 хвилин - Діяльність: Тематичне дослідження Afrida (10)</a:t>
            </a:r>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15 хвилин - Вправа: Визначення прикладів СЕН (11)</a:t>
            </a:r>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30 хвилин - Ставлення та сприйняття СЕН (вправа) (12)</a:t>
            </a:r>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5 хвилин - Наслідки СЕН (13)</a:t>
            </a:r>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5 хвилин - Застосування підходу, орієнтованого на постраждалих на СЕН(14)</a:t>
            </a:r>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25 хвилин - Міркування щодо етапів кейс-менеджменту ГЗН під час підтримки постраждалих осіб від СЕН (15-18)</a:t>
            </a:r>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35 хвилин - Вправа: Застосування етапів кейс-менеджменту: сценарій кейсу (19)</a:t>
            </a:r>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5 хвилин - Міркування щодо СЕН у кейс-менеджменті ГЗН для окремих груп населення (20)</a:t>
            </a:r>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5 хвилин - Нагляд за кейс-менеджментом ГЗН і підтримка персоналу у випадках СЕН (21)</a:t>
            </a:r>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5 хвилин - Закриття (24)</a:t>
            </a:r>
            <a:endParaRPr/>
          </a:p>
          <a:p>
            <a:pPr indent="0" lvl="0" marL="0" rtl="0" algn="l">
              <a:lnSpc>
                <a:spcPct val="100000"/>
              </a:lnSpc>
              <a:spcBef>
                <a:spcPts val="0"/>
              </a:spcBef>
              <a:spcAft>
                <a:spcPts val="0"/>
              </a:spcAft>
              <a:buSzPts val="1400"/>
              <a:buNone/>
            </a:pPr>
            <a:r>
              <a:t/>
            </a:r>
            <a:endParaRPr b="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Технічні примітки</a:t>
            </a:r>
            <a:endParaRPr/>
          </a:p>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en-US"/>
              <a:t>Використання цього модуля</a:t>
            </a:r>
            <a:endParaRPr/>
          </a:p>
          <a:p>
            <a:pPr indent="0" lvl="0" marL="0" rtl="0" algn="l">
              <a:lnSpc>
                <a:spcPct val="100000"/>
              </a:lnSpc>
              <a:spcBef>
                <a:spcPts val="0"/>
              </a:spcBef>
              <a:spcAft>
                <a:spcPts val="0"/>
              </a:spcAft>
              <a:buSzPts val="1400"/>
              <a:buNone/>
            </a:pPr>
            <a:r>
              <a:rPr b="0" i="0" lang="en-US" sz="1200" u="none" strike="noStrike">
                <a:solidFill>
                  <a:schemeClr val="dk1"/>
                </a:solidFill>
                <a:latin typeface="Calibri"/>
                <a:ea typeface="Calibri"/>
                <a:cs typeface="Calibri"/>
                <a:sym typeface="Calibri"/>
              </a:rPr>
              <a:t>Особами, що вчиняють СЕН, є люди, які працюють в гуманітарних організаціях та організаціях розвитку, а також у миротворчих місіях. У цьому МОДУЛІ розглядається Бюлетень Генерального секретаря ООН з питань СЕН (2003) та способи його належного застосування.  </a:t>
            </a:r>
            <a:endParaRPr/>
          </a:p>
          <a:p>
            <a:pPr indent="-171450" lvl="0" marL="171450" rtl="0" algn="l">
              <a:lnSpc>
                <a:spcPct val="100000"/>
              </a:lnSpc>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Хоча цей МОДУЛЬ зосереджується на управлінні СЕН в контексті ведення справ щодо ГЗН, він не є всеосяжним навчальним МОДУЛЕМ з ЗСЕН; натомість він слугує доповненням до інших тренінгів з ЗСЕН.  </a:t>
            </a:r>
            <a:endParaRPr/>
          </a:p>
          <a:p>
            <a:pPr indent="-171450" lvl="0" marL="171450" rtl="0" algn="l">
              <a:lnSpc>
                <a:spcPct val="100000"/>
              </a:lnSpc>
              <a:spcBef>
                <a:spcPts val="0"/>
              </a:spcBef>
              <a:spcAft>
                <a:spcPts val="0"/>
              </a:spcAft>
              <a:buClr>
                <a:schemeClr val="dk1"/>
              </a:buClr>
              <a:buSzPts val="1200"/>
              <a:buFont typeface="Arial"/>
              <a:buChar char="•"/>
            </a:pPr>
            <a:r>
              <a:rPr b="1" i="0" lang="en-US" sz="1200" u="sng">
                <a:solidFill>
                  <a:schemeClr val="dk1"/>
                </a:solidFill>
                <a:latin typeface="Calibri"/>
                <a:ea typeface="Calibri"/>
                <a:cs typeface="Calibri"/>
                <a:sym typeface="Calibri"/>
              </a:rPr>
              <a:t>Робота з постраждалими від СЕН не змінює фундаментального процесу та принципів роботи з випадками ГЗН</a:t>
            </a:r>
            <a:r>
              <a:rPr b="0" i="0" lang="en-US" sz="1200" u="none" strike="noStrike">
                <a:solidFill>
                  <a:schemeClr val="dk1"/>
                </a:solidFill>
                <a:latin typeface="Calibri"/>
                <a:ea typeface="Calibri"/>
                <a:cs typeface="Calibri"/>
                <a:sym typeface="Calibri"/>
              </a:rPr>
              <a:t>.  Процес та принципи ведення випадків ГЗН є критично важливими у випадках СЕН.  Цей МОДУЛЬ висвітлює деякі міркування, про які слід пам'ятати, підтримуючи постраждалих від СЕН протягом усього процесу ведення випадку ГЗН.   </a:t>
            </a:r>
            <a:endParaRPr/>
          </a:p>
          <a:p>
            <a:pPr indent="-171450" lvl="0" marL="171450" rtl="0" algn="l">
              <a:lnSpc>
                <a:spcPct val="100000"/>
              </a:lnSpc>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Відповідно до сектору психосоціальної підтримки постраждалих від ГЗН, у цьому МОДУЛІ замість терміну «жертва» використовується термін «постраждала особа».  Термін «жертва», як правило, використовується в юридичному та медичному секторах.  У цьому МОДУЛІ, як і в інших навчальних матеріалах з протидії ГЗН, ми вирішили використати термін, що базується на сильних сторонах, щоб підкреслити стійкість людини, яка пережила та подолала інцидент ГЗН.  Для позначення осіб, які пережили ГЗН, ми будемо використовувати займенники «вона» або «її», оскільки жінки та дівчата в переважній більшості більше страждають від ГЗН, а більшість учасників цього тренінгу працюють з розкриттям інформації переважно від жінок та дівчат.  Ми також будемо звертатися до постраждалих від ГЗН у жіночому роді, визнаючи, що більшість персоналу, який працює з випадками ГЗН, є жінками.</a:t>
            </a:r>
            <a:endParaRPr/>
          </a:p>
          <a:p>
            <a:pPr indent="-171450" lvl="0" marL="171450" rtl="0" algn="l">
              <a:lnSpc>
                <a:spcPct val="100000"/>
              </a:lnSpc>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Ця сесія може тривати довше або коротше, ніж передбачено, залежно від досвіду та потреб учасників</a:t>
            </a:r>
            <a:endParaRPr/>
          </a:p>
          <a:p>
            <a:pPr indent="0" lvl="0" marL="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en-US" sz="1200">
                <a:solidFill>
                  <a:schemeClr val="dk1"/>
                </a:solidFill>
                <a:latin typeface="Calibri"/>
                <a:ea typeface="Calibri"/>
                <a:cs typeface="Calibri"/>
                <a:sym typeface="Calibri"/>
              </a:rPr>
              <a:t>Знання координатора</a:t>
            </a:r>
            <a:endParaRPr/>
          </a:p>
          <a:p>
            <a:pPr indent="-171450" lvl="0" marL="171450" rtl="0" algn="l">
              <a:lnSpc>
                <a:spcPct val="100000"/>
              </a:lnSpc>
              <a:spcBef>
                <a:spcPts val="0"/>
              </a:spcBef>
              <a:spcAft>
                <a:spcPts val="0"/>
              </a:spcAft>
              <a:buSzPts val="1400"/>
              <a:buFont typeface="Arial"/>
              <a:buChar char="•"/>
            </a:pPr>
            <a:r>
              <a:rPr b="0" i="0" lang="en-US" sz="1200" u="none" strike="noStrike">
                <a:solidFill>
                  <a:schemeClr val="dk1"/>
                </a:solidFill>
                <a:latin typeface="Calibri"/>
                <a:ea typeface="Calibri"/>
                <a:cs typeface="Calibri"/>
                <a:sym typeface="Calibri"/>
              </a:rPr>
              <a:t>Координатори повинні бути ознайомлені з Керівництвом Міжвідомчого постійного комітету з інтеграції заходів протидії гендерно зумовленому насильству в гуманітарну діяльність (МПК, 2015), яке визнає сексуальну експлуатацію та наругу (СЕН) як одну з багатьох форм ГЗН.  Керівні принципи МПК також нагадують нам, що ГЗН трапляється скрізь, і про нього занижено повідомляють у всьому світі.  Тому ми повинні виходити з того, що СЕН має місце, і бути готовими надати якісну інформацію та допомогу з моменту отримання повідомлення про інцидент.  </a:t>
            </a:r>
            <a:endParaRPr/>
          </a:p>
          <a:p>
            <a:pPr indent="-171450" lvl="0" marL="171450" rtl="0" algn="l">
              <a:lnSpc>
                <a:spcPct val="100000"/>
              </a:lnSpc>
              <a:spcBef>
                <a:spcPts val="0"/>
              </a:spcBef>
              <a:spcAft>
                <a:spcPts val="0"/>
              </a:spcAft>
              <a:buSzPts val="1400"/>
              <a:buFont typeface="Arial"/>
              <a:buChar char="•"/>
            </a:pPr>
            <a:r>
              <a:rPr b="0" i="0" lang="en-US" sz="1200" u="none" strike="noStrike">
                <a:solidFill>
                  <a:schemeClr val="dk1"/>
                </a:solidFill>
                <a:latin typeface="Calibri"/>
                <a:ea typeface="Calibri"/>
                <a:cs typeface="Calibri"/>
                <a:sym typeface="Calibri"/>
              </a:rPr>
              <a:t>Зусилля із забезпечення захисту від сексуальної експлуатації та наруги (ЗСЕН) повинні бути пов'язані з послугами, програмами та експертизою у сфері протидії ГЗН - особливо для того, щоб забезпечити повагу до прав, гідності та інших керівних принципів постраждалих осіб.</a:t>
            </a:r>
            <a:endParaRPr/>
          </a:p>
          <a:p>
            <a:pPr indent="-171450" lvl="0" marL="171450" rtl="0" algn="l">
              <a:lnSpc>
                <a:spcPct val="100000"/>
              </a:lnSpc>
              <a:spcBef>
                <a:spcPts val="0"/>
              </a:spcBef>
              <a:spcAft>
                <a:spcPts val="0"/>
              </a:spcAft>
              <a:buSzPts val="1400"/>
              <a:buFont typeface="Arial"/>
              <a:buChar char="•"/>
            </a:pPr>
            <a:r>
              <a:rPr b="0" i="0" lang="en-US" sz="1200" u="none" strike="noStrike">
                <a:solidFill>
                  <a:schemeClr val="dk1"/>
                </a:solidFill>
                <a:latin typeface="Calibri"/>
                <a:ea typeface="Calibri"/>
                <a:cs typeface="Calibri"/>
                <a:sym typeface="Calibri"/>
              </a:rPr>
              <a:t>Координатори повинні бути знайомі з основними поняттями ГЗН, засадами та етапами ведення випадків ГЗН, а також мати досвід надання допомоги постраждалим від СЕН.  Цей МОДУЛЬ ґрунтується на інформації, що міститься в інших МОДУЛЯХ Навчальних матеріалів з протидії ГЗН.</a:t>
            </a:r>
            <a:endParaRPr/>
          </a:p>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en-US" sz="1200">
                <a:solidFill>
                  <a:schemeClr val="dk1"/>
                </a:solidFill>
                <a:latin typeface="Calibri"/>
                <a:ea typeface="Calibri"/>
                <a:cs typeface="Calibri"/>
                <a:sym typeface="Calibri"/>
              </a:rPr>
              <a:t>Основні тези</a:t>
            </a:r>
            <a:endParaRPr/>
          </a:p>
          <a:p>
            <a:pPr indent="-171450" lvl="0" marL="171450" rtl="0" algn="l">
              <a:lnSpc>
                <a:spcPct val="100000"/>
              </a:lnSpc>
              <a:spcBef>
                <a:spcPts val="0"/>
              </a:spcBef>
              <a:spcAft>
                <a:spcPts val="0"/>
              </a:spcAft>
              <a:buSzPts val="1400"/>
              <a:buFont typeface="Arial"/>
              <a:buChar char="•"/>
            </a:pPr>
            <a:r>
              <a:rPr b="0" i="0" lang="en-US" sz="1200" u="none" strike="noStrike">
                <a:solidFill>
                  <a:schemeClr val="dk1"/>
                </a:solidFill>
                <a:latin typeface="Calibri"/>
                <a:ea typeface="Calibri"/>
                <a:cs typeface="Calibri"/>
                <a:sym typeface="Calibri"/>
              </a:rPr>
              <a:t>Гуманітарні працівники не можуть наймати секс-працівників, навіть у країнах, де секс-праця легальна; це є сексуальною експлуатацією та наругою. </a:t>
            </a:r>
            <a:endParaRPr/>
          </a:p>
          <a:p>
            <a:pPr indent="-171450" lvl="0" marL="171450" rtl="0" algn="l">
              <a:lnSpc>
                <a:spcPct val="100000"/>
              </a:lnSpc>
              <a:spcBef>
                <a:spcPts val="0"/>
              </a:spcBef>
              <a:spcAft>
                <a:spcPts val="0"/>
              </a:spcAft>
              <a:buSzPts val="1400"/>
              <a:buFont typeface="Arial"/>
              <a:buChar char="•"/>
            </a:pPr>
            <a:r>
              <a:rPr b="0" i="0" lang="en-US" sz="1200" u="none" strike="noStrike">
                <a:solidFill>
                  <a:schemeClr val="dk1"/>
                </a:solidFill>
                <a:latin typeface="Calibri"/>
                <a:ea typeface="Calibri"/>
                <a:cs typeface="Calibri"/>
                <a:sym typeface="Calibri"/>
              </a:rPr>
              <a:t>Влада, нерівність, контекст або місцезнаходження, а також особистість кривдника є ключовими компонентами СЕН.</a:t>
            </a:r>
            <a:endParaRPr/>
          </a:p>
          <a:p>
            <a:pPr indent="-171450" lvl="0" marL="171450" rtl="0" algn="l">
              <a:lnSpc>
                <a:spcPct val="100000"/>
              </a:lnSpc>
              <a:spcBef>
                <a:spcPts val="0"/>
              </a:spcBef>
              <a:spcAft>
                <a:spcPts val="0"/>
              </a:spcAft>
              <a:buSzPts val="1400"/>
              <a:buFont typeface="Arial"/>
              <a:buChar char="•"/>
            </a:pPr>
            <a:r>
              <a:rPr b="0" i="0" lang="en-US" sz="1200" u="none" strike="noStrike">
                <a:solidFill>
                  <a:schemeClr val="dk1"/>
                </a:solidFill>
                <a:latin typeface="Calibri"/>
                <a:ea typeface="Calibri"/>
                <a:cs typeface="Calibri"/>
                <a:sym typeface="Calibri"/>
              </a:rPr>
              <a:t>Працівники, які надають допомогу постраждалим від ГЗН, повинні розглядати сексуальну експлуатацію та наругу як будь-який випадок ГЗН, коли гроші, товари або послуги були обміняні з особою, яка є працівником гуманітарної допомоги або постачальником послуг.  </a:t>
            </a:r>
            <a:endParaRPr/>
          </a:p>
          <a:p>
            <a:pPr indent="-171450" lvl="0" marL="171450" rtl="0" algn="l">
              <a:lnSpc>
                <a:spcPct val="100000"/>
              </a:lnSpc>
              <a:spcBef>
                <a:spcPts val="0"/>
              </a:spcBef>
              <a:spcAft>
                <a:spcPts val="0"/>
              </a:spcAft>
              <a:buSzPts val="1400"/>
              <a:buFont typeface="Arial"/>
              <a:buChar char="•"/>
            </a:pPr>
            <a:r>
              <a:rPr b="0" i="0" lang="en-US" sz="1200" u="none" strike="noStrike">
                <a:solidFill>
                  <a:schemeClr val="dk1"/>
                </a:solidFill>
                <a:latin typeface="Calibri"/>
                <a:ea typeface="Calibri"/>
                <a:cs typeface="Calibri"/>
                <a:sym typeface="Calibri"/>
              </a:rPr>
              <a:t>Як і у випадку з іншими формами ГЗН, першопричинами СЕН є зловживання владою та нерівність.  Жінки та дівчата частіше стають об'єктами СЕН через структурну та системну гендерну нерівність, яка надає перевагу чоловікам, що мають більше влади та ресурсів.</a:t>
            </a:r>
            <a:endParaRPr/>
          </a:p>
          <a:p>
            <a:pPr indent="-171450" lvl="0" marL="171450" rtl="0" algn="l">
              <a:lnSpc>
                <a:spcPct val="100000"/>
              </a:lnSpc>
              <a:spcBef>
                <a:spcPts val="0"/>
              </a:spcBef>
              <a:spcAft>
                <a:spcPts val="0"/>
              </a:spcAft>
              <a:buSzPts val="1400"/>
              <a:buFont typeface="Arial"/>
              <a:buChar char="•"/>
            </a:pPr>
            <a:r>
              <a:rPr b="0" i="0" lang="en-US" sz="1200" u="none" strike="noStrike">
                <a:solidFill>
                  <a:schemeClr val="dk1"/>
                </a:solidFill>
                <a:latin typeface="Calibri"/>
                <a:ea typeface="Calibri"/>
                <a:cs typeface="Calibri"/>
                <a:sym typeface="Calibri"/>
              </a:rPr>
              <a:t>СЕН може трапитися з будь-ким.  Як і у випадку з іншими формами ГЗН, наше ставлення та сприйняття постраждалих від СЕН впливає на якість послуг з ведення випадків ГЗН, які надають працівники, що працюють з постраждалими від ГЗН.  </a:t>
            </a:r>
            <a:endParaRPr/>
          </a:p>
          <a:p>
            <a:pPr indent="-171450" lvl="0" marL="171450" rtl="0" algn="l">
              <a:lnSpc>
                <a:spcPct val="100000"/>
              </a:lnSpc>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Приналежність  кривдників до гуманітарних працівників, а також характер насильства можуть впливати на емоційні та психологічні наслідки СЕН. </a:t>
            </a:r>
            <a:endParaRPr/>
          </a:p>
          <a:p>
            <a:pPr indent="-171450" lvl="0" marL="171450" rtl="0" algn="l">
              <a:lnSpc>
                <a:spcPct val="100000"/>
              </a:lnSpc>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Працівники, які працюють з постраждалими від ГЗН, можуть використовувати свою посаду для створення безпечного, сприятливого та підтримуючого середовища для повідомлення про випадки СЕН для постраждалих.   </a:t>
            </a:r>
            <a:endParaRPr/>
          </a:p>
          <a:p>
            <a:pPr indent="-171450" lvl="0" marL="171450" rtl="0" algn="l">
              <a:lnSpc>
                <a:spcPct val="100000"/>
              </a:lnSpc>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Коли повідомляється про випадки СЕН, необхідно забезпечити ретельний нагляд на кожному етапі процесу  кейс-менеджменту ГЗН, аналізуючи інформацію та приймаючи рішення з двох точок зору - повідомлення та підтримки постраждалих, віддаючи пріоритет підтримці постраждалих. </a:t>
            </a:r>
            <a:endParaRPr/>
          </a:p>
          <a:p>
            <a:pPr indent="-171450" lvl="0" marL="171450" rtl="0" algn="l">
              <a:lnSpc>
                <a:spcPct val="100000"/>
              </a:lnSpc>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Працівники, які працюють з випадками ГЗН, є постачальниками послуг і надають підтримку постраждалим від СЕН так само, як вони надають підтримку іншим постраждалим від ГЗН. Працівники, які працюють з постраждалими від ГЗН, або ширша команда з протидії ГЗН не повинні залучатися до розслідування інциденту СЕН в жодному разі з боку відповідальної установи. Роль слідчого має бути окремою і не пов'язаною з наданням послуг постраждалим, що має бути гарантовано незалежно від результатів розслідування справи і незважаючи на них.</a:t>
            </a:r>
            <a:endParaRPr b="0" i="0" sz="1200" u="none" strike="noStrike">
              <a:latin typeface="Calibri"/>
              <a:ea typeface="Calibri"/>
              <a:cs typeface="Calibri"/>
              <a:sym typeface="Calibri"/>
            </a:endParaRPr>
          </a:p>
        </p:txBody>
      </p:sp>
      <p:sp>
        <p:nvSpPr>
          <p:cNvPr id="443" name="Google Shape;44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9" name="Google Shape;60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1800">
                <a:latin typeface="Times New Roman"/>
                <a:ea typeface="Times New Roman"/>
                <a:cs typeface="Times New Roman"/>
                <a:sym typeface="Times New Roman"/>
              </a:rPr>
              <a:t>Діти</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 Діти та підлітки, дівчата і хлопці особливо вразливі до СЕН через свій вік, стать, розмір і залежність від інших. Діти, які пережили СЕН, потребують своєчасної підтримки, яка враховує їхні вразливості, можливості та найкращі інтереси дитини.</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  Кейс-менеджмент ГЗН для дітей, які стали жертвами СЕН, повинен забезпечити їхню фізичну, психологічну та емоційну безпеку, охорону і добробут, а також застосовувати процедури обґрунтованої згоди та дозволу, щоб діти могли брати участь у прийнятті рішень щодо їхніх справ.</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 Реагуючі та підтримуючі опікуни повинні бути частиною допомоги для дитини, що пережила СЕН, з питань їжі, одягу та гігієни.</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 Будьте обізнані щодо законів про обов’язкове повідомлення про випадки насильства над дітьми в країні, щоб інформувати жертв про те, що вони можуть очікувати під час процесу обов’язкового повідомлення.</a:t>
            </a:r>
            <a:endParaRPr sz="1800">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rPr b="1" lang="en-US" sz="1800">
                <a:latin typeface="Times New Roman"/>
                <a:ea typeface="Times New Roman"/>
                <a:cs typeface="Times New Roman"/>
                <a:sym typeface="Times New Roman"/>
              </a:rPr>
              <a:t>Чоловіки та хлопці</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 Чоловіки та хлопці можуть бути жертвами СЕН. Спеціалісти з  кейс-менеджменту ГЗН повинні знати про наявні послуги для чоловіків, які пережили насильство, і перенаправляти їх згідно з їхніми потребами та бажаннями, дотримуючись підходу, орієнтованого на жертву.</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 Чоловіки, які стали жертвами СЕН, можуть потребувати негайної допомоги для вирішення їхніх потреб у здоров'ї та безпеці, а також довгострокової підтримки у сфері психічного здоров’я, психосоціальної підтримки, медичної допомоги та безпечних джерел доходу.</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 МОДУЛЬ 17B цього навчального пакету присвячений управлінню випадками і чоловікам, які стали жертвами СЕН.</a:t>
            </a:r>
            <a:endParaRPr sz="1800">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rPr b="1" lang="en-US" sz="1800">
                <a:latin typeface="Times New Roman"/>
                <a:ea typeface="Times New Roman"/>
                <a:cs typeface="Times New Roman"/>
                <a:sym typeface="Times New Roman"/>
              </a:rPr>
              <a:t>Люди з різною сексуальною орієнтацією та гендерною ідентичностю (SOGi)</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 Люди з різними сексуальними орієнтаціями та гендерними ідентичностями перебувають під особливим ризиком СЕН через дискримінацію, яку зазнають лесбійки, геї, бісексуали, трансгендери, квір- та інтерсекс-особи або інші (LGBTQI+) у суспільствах по всьому світу. Див. МОДУЛЬ 17A у цих навчальних матеріалах, щоб дізнатися більше про кейс-менеджмент ГЗН з жертвами з різною сексуальною орієнтацією та гендерними ідентичностями.</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 Як і з іншими видами ГЗН, жертви СЕН серед LGBTQI+ можуть відчувати, що вони не зробили достатньо, щоб запобігти насильству. Вони можуть вірити, що “заслужили” знущання як покарання за порушення сексуальних чи гендерних норм. Крім вказівок, наданих у МОДУЛІ 17A, розгляньте наступне:</a:t>
            </a:r>
            <a:endParaRPr sz="1800">
              <a:latin typeface="Times New Roman"/>
              <a:ea typeface="Times New Roman"/>
              <a:cs typeface="Times New Roman"/>
              <a:sym typeface="Times New Roman"/>
            </a:endParaRPr>
          </a:p>
          <a:p>
            <a:pPr indent="-63500" lvl="0" marL="0" rtl="0" algn="l">
              <a:lnSpc>
                <a:spcPct val="100000"/>
              </a:lnSpc>
              <a:spcBef>
                <a:spcPts val="0"/>
              </a:spcBef>
              <a:spcAft>
                <a:spcPts val="0"/>
              </a:spcAft>
              <a:buSzPts val="1000"/>
              <a:buFont typeface="Noto Sans Symbols"/>
              <a:buChar char="∙"/>
            </a:pPr>
            <a:r>
              <a:rPr lang="en-US" sz="1800">
                <a:latin typeface="Times New Roman"/>
                <a:ea typeface="Times New Roman"/>
                <a:cs typeface="Times New Roman"/>
                <a:sym typeface="Times New Roman"/>
              </a:rPr>
              <a:t>Поясніть ролі влади, обману, примусу та страху, щоб роз’яснити, що жертви СЕН серед LGBTQI+ ніколи не винні.</a:t>
            </a:r>
            <a:endParaRPr sz="1800">
              <a:latin typeface="Times New Roman"/>
              <a:ea typeface="Times New Roman"/>
              <a:cs typeface="Times New Roman"/>
              <a:sym typeface="Times New Roman"/>
            </a:endParaRPr>
          </a:p>
          <a:p>
            <a:pPr indent="-63500" lvl="0" marL="0" rtl="0" algn="l">
              <a:lnSpc>
                <a:spcPct val="100000"/>
              </a:lnSpc>
              <a:spcBef>
                <a:spcPts val="0"/>
              </a:spcBef>
              <a:spcAft>
                <a:spcPts val="0"/>
              </a:spcAft>
              <a:buSzPts val="1000"/>
              <a:buFont typeface="Noto Sans Symbols"/>
              <a:buChar char="∙"/>
            </a:pPr>
            <a:r>
              <a:rPr lang="en-US" sz="1800">
                <a:latin typeface="Times New Roman"/>
                <a:ea typeface="Times New Roman"/>
                <a:cs typeface="Times New Roman"/>
                <a:sym typeface="Times New Roman"/>
              </a:rPr>
              <a:t>Підкресліть, що ніхто не заслуговує на насильство або знущання.</a:t>
            </a:r>
            <a:endParaRPr sz="1800">
              <a:latin typeface="Times New Roman"/>
              <a:ea typeface="Times New Roman"/>
              <a:cs typeface="Times New Roman"/>
              <a:sym typeface="Times New Roman"/>
            </a:endParaRPr>
          </a:p>
          <a:p>
            <a:pPr indent="-63500" lvl="0" marL="0" rtl="0" algn="l">
              <a:lnSpc>
                <a:spcPct val="100000"/>
              </a:lnSpc>
              <a:spcBef>
                <a:spcPts val="0"/>
              </a:spcBef>
              <a:spcAft>
                <a:spcPts val="0"/>
              </a:spcAft>
              <a:buSzPts val="1000"/>
              <a:buFont typeface="Noto Sans Symbols"/>
              <a:buChar char="∙"/>
            </a:pPr>
            <a:r>
              <a:rPr lang="en-US" sz="1800">
                <a:latin typeface="Times New Roman"/>
                <a:ea typeface="Times New Roman"/>
                <a:cs typeface="Times New Roman"/>
                <a:sym typeface="Times New Roman"/>
              </a:rPr>
              <a:t>Забезпечте конфіденційні, безпечні, поважні та недискримінаційні місця для повідомлення жертвами СЕН з LGBTQI+.</a:t>
            </a:r>
            <a:endParaRPr sz="1800">
              <a:latin typeface="Times New Roman"/>
              <a:ea typeface="Times New Roman"/>
              <a:cs typeface="Times New Roman"/>
              <a:sym typeface="Times New Roman"/>
            </a:endParaRPr>
          </a:p>
          <a:p>
            <a:pPr indent="-63500" lvl="0" marL="0" rtl="0" algn="l">
              <a:lnSpc>
                <a:spcPct val="100000"/>
              </a:lnSpc>
              <a:spcBef>
                <a:spcPts val="0"/>
              </a:spcBef>
              <a:spcAft>
                <a:spcPts val="0"/>
              </a:spcAft>
              <a:buSzPts val="1000"/>
              <a:buFont typeface="Noto Sans Symbols"/>
              <a:buChar char="∙"/>
            </a:pPr>
            <a:r>
              <a:rPr lang="en-US" sz="1800">
                <a:latin typeface="Times New Roman"/>
                <a:ea typeface="Times New Roman"/>
                <a:cs typeface="Times New Roman"/>
                <a:sym typeface="Times New Roman"/>
              </a:rPr>
              <a:t>Ідентифікуйте та усувайте бар'єри для повідомлення та кейс-менеджменту ГЗН для жертв з LGBTQI+.</a:t>
            </a:r>
            <a:endParaRPr sz="1800">
              <a:latin typeface="Times New Roman"/>
              <a:ea typeface="Times New Roman"/>
              <a:cs typeface="Times New Roman"/>
              <a:sym typeface="Times New Roman"/>
            </a:endParaRPr>
          </a:p>
          <a:p>
            <a:pPr indent="-63500" lvl="0" marL="0" rtl="0" algn="l">
              <a:lnSpc>
                <a:spcPct val="100000"/>
              </a:lnSpc>
              <a:spcBef>
                <a:spcPts val="0"/>
              </a:spcBef>
              <a:spcAft>
                <a:spcPts val="0"/>
              </a:spcAft>
              <a:buSzPts val="1000"/>
              <a:buFont typeface="Noto Sans Symbols"/>
              <a:buChar char="∙"/>
            </a:pPr>
            <a:r>
              <a:rPr lang="en-US" sz="1800">
                <a:latin typeface="Times New Roman"/>
                <a:ea typeface="Times New Roman"/>
                <a:cs typeface="Times New Roman"/>
                <a:sym typeface="Times New Roman"/>
              </a:rPr>
              <a:t>Направляйте до відповідних та безпечних послуг.</a:t>
            </a:r>
            <a:endParaRPr sz="1800">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rPr b="1" lang="en-US" sz="1800">
                <a:latin typeface="Times New Roman"/>
                <a:ea typeface="Times New Roman"/>
                <a:cs typeface="Times New Roman"/>
                <a:sym typeface="Times New Roman"/>
              </a:rPr>
              <a:t>Люди з інвалідністю</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 МОДУЛЬ 17C навчальних матеріалів IA GBV CM присвячений управлінню випадками ГЗН для жертв з інвалідністю.</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 Жінки, дівчата та підлітки з інвалідністю піддаються вищому ризику СЕН через вразливість, яку їх стать та інвалідність створюють для дискримінації. Особи, які шукають можливості експлуатувати жінок, дівчат і підлітків, можуть націлюватися на тих, хто має інвалідність, оскільки вони можуть вважати їх легкими мішенями, що не здатні фізично захищати себе, повідомляти про інциденти або бути серйозно сприйнятими, якщо вони повідомлять.</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 Як і з усіма жінками та дівчатами, переконайтеся, що особи з інвалідністю знають, що таке СЕН, та що ви консультувалися з особами та групами про те, як найкраще зробити послуги  кейс-менеджменту ГЗН доступними для жертв СЕН з інвалідністю.</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 Враховуйте конкретні потреби в безпеці та психосоціальній підтримці (PSS) для жертв СЕН з інвалідністю і спілкуйтеся з ними такими способами, які є підтримуючими та ефективними. Ознайомтесь з МОДУЛЕМ 17C для специфічних способів отримання обґрунтованої згоди, надання допомоги та роботи з опікунами.</a:t>
            </a:r>
            <a:endParaRPr sz="1800">
              <a:latin typeface="Times New Roman"/>
              <a:ea typeface="Times New Roman"/>
              <a:cs typeface="Times New Roman"/>
              <a:sym typeface="Times New Roman"/>
            </a:endParaRPr>
          </a:p>
        </p:txBody>
      </p:sp>
      <p:sp>
        <p:nvSpPr>
          <p:cNvPr id="610" name="Google Shape;610;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6" name="Google Shape;616;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800">
                <a:latin typeface="Times New Roman"/>
                <a:ea typeface="Times New Roman"/>
                <a:cs typeface="Times New Roman"/>
                <a:sym typeface="Times New Roman"/>
              </a:rPr>
              <a:t>МОДУЛЬ 18 навчальних матеріалів IA GBV CM надає інформацію про нагляд за управлінням випадками ГЗН, підтримку працівників, стрес, самодопомогу та підтримку команди, що стосується  кейс-менеджменту ГЗН для жертв СЕН.</a:t>
            </a:r>
            <a:endParaRPr sz="1800">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rPr b="1" lang="en-US" sz="1800">
                <a:latin typeface="Times New Roman"/>
                <a:ea typeface="Times New Roman"/>
                <a:cs typeface="Times New Roman"/>
                <a:sym typeface="Times New Roman"/>
              </a:rPr>
              <a:t>Нагляд</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 Коли повідомляється про випадки СЕН, необхідно забезпечити більш пильний нагляд на кожному етапі процесу  кейс-менеджменту ГЗН, аналізуючи інформацію та прийняття рішень з двох точок зору: обов'язкового повідомлення та підтримки жертви. Під час кейс-менеджменту ГЗН для жертв СЕН нагляд може збільшуватися від разу на тиждень до щоденних перевірок.</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 Важливою роллю керівників є забезпечення того, щоб працівники, які займаються управлінням випадками ГЗН, знали вимоги та процедури обов'язкового повідомлення.</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 Працівники з  кейс-менеджменту ГЗН можуть потребувати підтримки щодо того, як працювати з жертвами, які втрачають надію, коли оновлення щодо розслідування недоступні.</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 Працівники з кейс-менеджменту ГЗН також потребують підтримки від своїх керівників щодо управління ризиками помсти за будь-яку їхню участь у процесі повідомлення про СЕН.</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 Коли відбуваються зміни в будь-яких процесах і процедурах ЗСЕН, керівники повинні підкреслити важливу роль працівників з кейс-менеджменту ГЗН і виступати за те, щоб їхні перспективи були враховані в нових протоколах.</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 Працівники з кейс-менеджменту ГЗН можуть висловлювати думки щодо труднощів, з якими вони стикаються при управлінні випадками СЕН, та допомагати організаціям адаптувати процедури, щоб уникнути завдання шкоди.</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 Працівники з кейс-менеджменту ГЗН також можуть підтримувати впровадження покращень процесів і процедур ЗСЕН.</a:t>
            </a:r>
            <a:endParaRPr sz="1800">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rPr b="1" lang="en-US" sz="1800">
                <a:latin typeface="Times New Roman"/>
                <a:ea typeface="Times New Roman"/>
                <a:cs typeface="Times New Roman"/>
                <a:sym typeface="Times New Roman"/>
              </a:rPr>
              <a:t>Підтримка працівників</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 Працівників з кейс-менеджменту ГЗН слід заохочувати ділитися випадками СЕН зі своїми керівниками, щоб керівник міг розділити відповідальність і підтримати безпеку працівників і жертв.</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 Рівень стресу та вікової травми може збільшитися серед працівників з кейс-менеджменту ГЗН, які працюють з випадками СЕН, що ускладнює ситуацію кумулятивного стресу, який знижує толерантність і ускладнює управління повсякденними ситуаціями.</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 Управління стресом і заходи самодопомоги повинні бути пріоритетними в рамках групового та індивідуального нагляду, особливо коли працівники з кейс-менеджменту ГЗН вирішують поділитися труднощами в управлінні випадками СЕН і говорити про вплив на їхнє самопочуття.</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 Керівникам може знадобитися переглянути і, за необхідності, змінити норми, які встановлені щодо того, як відповідати на труднощі і піклуватися одне про одного, під час обміну досвідом.</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 Керівники та організації повинні пропагувати наявні організаційні ресурси, пов'язані з добробутом працівників та обов'язком піклування.</a:t>
            </a:r>
            <a:endParaRPr sz="1800">
              <a:latin typeface="Times New Roman"/>
              <a:ea typeface="Times New Roman"/>
              <a:cs typeface="Times New Roman"/>
              <a:sym typeface="Times New Roman"/>
            </a:endParaRPr>
          </a:p>
        </p:txBody>
      </p:sp>
      <p:sp>
        <p:nvSpPr>
          <p:cNvPr id="617" name="Google Shape;617;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28" name="Google Shape;628;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800">
                <a:latin typeface="Times New Roman"/>
                <a:ea typeface="Times New Roman"/>
                <a:cs typeface="Times New Roman"/>
                <a:sym typeface="Times New Roman"/>
              </a:rPr>
              <a:t>Дякую всім за ваш час, увагу та участь. Перед тим як завершити, я хотів/-ла би надати можливість поставити запитання, висловити зауваження або поділитися думками, які у вас виникли.</a:t>
            </a:r>
            <a:endParaRPr/>
          </a:p>
          <a:p>
            <a:pPr indent="0" lvl="0" marL="0" rtl="0" algn="l">
              <a:lnSpc>
                <a:spcPct val="100000"/>
              </a:lnSpc>
              <a:spcBef>
                <a:spcPts val="0"/>
              </a:spcBef>
              <a:spcAft>
                <a:spcPts val="0"/>
              </a:spcAft>
              <a:buSzPts val="1400"/>
              <a:buNone/>
            </a:pPr>
            <a:r>
              <a:t/>
            </a:r>
            <a:endParaRPr sz="1800">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rPr b="1" lang="en-US" sz="1800">
                <a:latin typeface="Times New Roman"/>
                <a:ea typeface="Times New Roman"/>
                <a:cs typeface="Times New Roman"/>
                <a:sym typeface="Times New Roman"/>
              </a:rPr>
              <a:t>*Підказки для запитань, якщо потрібно:</a:t>
            </a:r>
            <a:endParaRPr/>
          </a:p>
          <a:p>
            <a:pPr indent="0" lvl="0" marL="0" rtl="0" algn="l">
              <a:lnSpc>
                <a:spcPct val="100000"/>
              </a:lnSpc>
              <a:spcBef>
                <a:spcPts val="0"/>
              </a:spcBef>
              <a:spcAft>
                <a:spcPts val="0"/>
              </a:spcAft>
              <a:buSzPts val="1400"/>
              <a:buNone/>
            </a:pPr>
            <a:r>
              <a:t/>
            </a:r>
            <a:endParaRPr sz="1800">
              <a:latin typeface="Times New Roman"/>
              <a:ea typeface="Times New Roman"/>
              <a:cs typeface="Times New Roman"/>
              <a:sym typeface="Times New Roman"/>
            </a:endParaRPr>
          </a:p>
          <a:p>
            <a:pPr indent="-63500" lvl="0" marL="0" rtl="0" algn="l">
              <a:lnSpc>
                <a:spcPct val="100000"/>
              </a:lnSpc>
              <a:spcBef>
                <a:spcPts val="0"/>
              </a:spcBef>
              <a:spcAft>
                <a:spcPts val="0"/>
              </a:spcAft>
              <a:buSzPts val="1000"/>
              <a:buFont typeface="Noto Sans Symbols"/>
              <a:buChar char="∙"/>
            </a:pPr>
            <a:r>
              <a:rPr lang="en-US" sz="1800">
                <a:latin typeface="Times New Roman"/>
                <a:ea typeface="Times New Roman"/>
                <a:cs typeface="Times New Roman"/>
                <a:sym typeface="Times New Roman"/>
              </a:rPr>
              <a:t>Як вам сподобалася ця сесія?</a:t>
            </a:r>
            <a:endParaRPr sz="1800">
              <a:latin typeface="Times New Roman"/>
              <a:ea typeface="Times New Roman"/>
              <a:cs typeface="Times New Roman"/>
              <a:sym typeface="Times New Roman"/>
            </a:endParaRPr>
          </a:p>
          <a:p>
            <a:pPr indent="-63500" lvl="0" marL="0" rtl="0" algn="l">
              <a:lnSpc>
                <a:spcPct val="100000"/>
              </a:lnSpc>
              <a:spcBef>
                <a:spcPts val="0"/>
              </a:spcBef>
              <a:spcAft>
                <a:spcPts val="0"/>
              </a:spcAft>
              <a:buSzPts val="1000"/>
              <a:buFont typeface="Noto Sans Symbols"/>
              <a:buChar char="∙"/>
            </a:pPr>
            <a:r>
              <a:rPr lang="en-US" sz="1800">
                <a:latin typeface="Times New Roman"/>
                <a:ea typeface="Times New Roman"/>
                <a:cs typeface="Times New Roman"/>
                <a:sym typeface="Times New Roman"/>
              </a:rPr>
              <a:t>Що було легко? Що було складно?</a:t>
            </a:r>
            <a:endParaRPr sz="1800">
              <a:latin typeface="Times New Roman"/>
              <a:ea typeface="Times New Roman"/>
              <a:cs typeface="Times New Roman"/>
              <a:sym typeface="Times New Roman"/>
            </a:endParaRPr>
          </a:p>
          <a:p>
            <a:pPr indent="-63500" lvl="0" marL="0" rtl="0" algn="l">
              <a:lnSpc>
                <a:spcPct val="100000"/>
              </a:lnSpc>
              <a:spcBef>
                <a:spcPts val="0"/>
              </a:spcBef>
              <a:spcAft>
                <a:spcPts val="0"/>
              </a:spcAft>
              <a:buSzPts val="1000"/>
              <a:buFont typeface="Noto Sans Symbols"/>
              <a:buChar char="∙"/>
            </a:pPr>
            <a:r>
              <a:rPr lang="en-US" sz="1800">
                <a:latin typeface="Times New Roman"/>
                <a:ea typeface="Times New Roman"/>
                <a:cs typeface="Times New Roman"/>
                <a:sym typeface="Times New Roman"/>
              </a:rPr>
              <a:t>Про що ви хочете ще подумати пізніше?</a:t>
            </a:r>
            <a:endParaRPr sz="1800">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t/>
            </a:r>
            <a:endParaRPr/>
          </a:p>
        </p:txBody>
      </p:sp>
      <p:sp>
        <p:nvSpPr>
          <p:cNvPr id="629" name="Google Shape;629;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Під час цієї сесії ми зосередимося на сексуальній експлуатації та нарузі, а також на конкретних способах реагування на них під час роботи з випадками ГЗН. Нашими цілями є: </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solidFill>
                  <a:schemeClr val="dk1"/>
                </a:solidFill>
              </a:rPr>
              <a:t>Визначити поняття СЕН та пов'язані з ним терміни, а також навести приклади СЕН</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solidFill>
                  <a:schemeClr val="dk1"/>
                </a:solidFill>
              </a:rPr>
              <a:t>Зрозуміти причини та фактори, що сприяють виникненню СЕН, і як вони пов'язані зі ставленням та сприйняттям ц</a:t>
            </a:r>
            <a:r>
              <a:rPr lang="en-US"/>
              <a:t>ієї форми</a:t>
            </a:r>
            <a:r>
              <a:rPr lang="en-US">
                <a:solidFill>
                  <a:schemeClr val="dk1"/>
                </a:solidFill>
              </a:rPr>
              <a:t> ГЗН.</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solidFill>
                  <a:schemeClr val="dk1"/>
                </a:solidFill>
              </a:rPr>
              <a:t>Назвати наслідки СЕН </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solidFill>
                  <a:schemeClr val="dk1"/>
                </a:solidFill>
              </a:rPr>
              <a:t>Застосовувати підхід, орієнтований на постраждалу особу.</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solidFill>
                  <a:schemeClr val="dk1"/>
                </a:solidFill>
              </a:rPr>
              <a:t>Адаптувати етапи роботи з випадками ГЗН до випадків СЕН, а також нагляд і підтримку персоналу.</a:t>
            </a:r>
            <a:endParaRPr/>
          </a:p>
          <a:p>
            <a:pPr indent="0" lvl="0" marL="0" rtl="0" algn="l">
              <a:lnSpc>
                <a:spcPct val="100000"/>
              </a:lnSpc>
              <a:spcBef>
                <a:spcPts val="0"/>
              </a:spcBef>
              <a:spcAft>
                <a:spcPts val="0"/>
              </a:spcAft>
              <a:buSzPts val="1400"/>
              <a:buNone/>
            </a:pPr>
            <a:r>
              <a:t/>
            </a:r>
            <a:endParaRPr/>
          </a:p>
        </p:txBody>
      </p:sp>
      <p:sp>
        <p:nvSpPr>
          <p:cNvPr id="451" name="Google Shape;45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7" name="Google Shape;45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strike="noStrike">
                <a:solidFill>
                  <a:schemeClr val="dk1"/>
                </a:solidFill>
                <a:latin typeface="Calibri"/>
                <a:ea typeface="Calibri"/>
                <a:cs typeface="Calibri"/>
                <a:sym typeface="Calibri"/>
              </a:rPr>
              <a:t>Підготуйте місце заздалегідь: зробіть на фліпчарті табличку з написом «ЛЕГКО» і прикріпіть її з одного боку кімнати.  Зробіть табличку з написом «ВАЖКО» і розмістіть її на протилежному боці кімнати.  За допомогою клейкої стрічки або нитки зробіть лінію між двома знаками, щоб люди могли стояти вздовж неї.  Якщо немає можливості провести видиму лінію, подбайте про те, щоб учасники могли візуалізувати уявну лінію і стати вздовж неї.</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n-US" sz="1200" u="none" strike="noStrike">
                <a:solidFill>
                  <a:schemeClr val="dk1"/>
                </a:solidFill>
                <a:latin typeface="Calibri"/>
                <a:ea typeface="Calibri"/>
                <a:cs typeface="Calibri"/>
                <a:sym typeface="Calibri"/>
              </a:rPr>
              <a:t>Поясніть учасникам, що сексуальна експлуатація та наруга (СЕН) може бути делікатною темою для обговорення.  На одній стороні кімнати написано слово ЛЕГКО, а на іншій стороні - слово ВАЖКО.  Попросіть учасників уявити, що між цими двома словами є уявна лінія (якщо реальної лінії немає).  Запропонуйте їм встати і стати в будь-якому місці на уявній лінії між цими двома словами. </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n-US" sz="1200" u="none" strike="noStrike">
                <a:solidFill>
                  <a:schemeClr val="dk1"/>
                </a:solidFill>
                <a:latin typeface="Calibri"/>
                <a:ea typeface="Calibri"/>
                <a:cs typeface="Calibri"/>
                <a:sym typeface="Calibri"/>
              </a:rPr>
              <a:t>Після того як усі встануть і розсядуться, попросіть учасників подумати про громаду, в якій вони працюють, - наскільки легко чи важко говорити про СЕН?  Рухаючись вздовж уявної лінії, позначте свої очікування або досвід обговорення СЕН в громаді, де ви працюєте.  Запросіть до трьох учасників (одного, який стоїть ближче до «легко», одного, який стоїть ближче до «важко», і одного, який стоїть посередині) пояснити, чому вони вирішили стати на </a:t>
            </a:r>
            <a:r>
              <a:rPr lang="en-US"/>
              <a:t>цю</a:t>
            </a:r>
            <a:r>
              <a:rPr b="0" i="0" lang="en-US" sz="1200" u="none" strike="noStrike">
                <a:solidFill>
                  <a:schemeClr val="dk1"/>
                </a:solidFill>
                <a:latin typeface="Calibri"/>
                <a:ea typeface="Calibri"/>
                <a:cs typeface="Calibri"/>
                <a:sym typeface="Calibri"/>
              </a:rPr>
              <a:t> позицію.    </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n-US" sz="1200" u="none" strike="noStrike">
                <a:solidFill>
                  <a:schemeClr val="dk1"/>
                </a:solidFill>
                <a:latin typeface="Calibri"/>
                <a:ea typeface="Calibri"/>
                <a:cs typeface="Calibri"/>
                <a:sym typeface="Calibri"/>
              </a:rPr>
              <a:t>Якщо подумати про тих, хто постраждав від насильства, наскільки легко чи важко говорити про СЕН?  Рухаючись вздовж уявної лінії, позначте свої очікування або досвід розмови про СЕН з постраждалими від насильства.  Запросіть до трьох учасників (одного, який стоїть ближче до «легко», одного, який стоїть ближче до «важко», і одного, який стоїть посередині) пояснити, чому вони вирішили стати на свою позицію.   </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n-US" sz="1200" u="none" strike="noStrike">
                <a:solidFill>
                  <a:schemeClr val="dk1"/>
                </a:solidFill>
                <a:latin typeface="Calibri"/>
                <a:ea typeface="Calibri"/>
                <a:cs typeface="Calibri"/>
                <a:sym typeface="Calibri"/>
              </a:rPr>
              <a:t>Подякуйте всім за участь і попросіть повернутися на свої місця.</a:t>
            </a:r>
            <a:endParaRPr/>
          </a:p>
          <a:p>
            <a:pPr indent="0" lvl="0" marL="0" rtl="0" algn="l">
              <a:lnSpc>
                <a:spcPct val="100000"/>
              </a:lnSpc>
              <a:spcBef>
                <a:spcPts val="0"/>
              </a:spcBef>
              <a:spcAft>
                <a:spcPts val="0"/>
              </a:spcAft>
              <a:buSzPts val="1400"/>
              <a:buNone/>
            </a:pPr>
            <a:r>
              <a:rPr b="0" i="0" lang="en-US" sz="1200" u="none" strike="noStrike">
                <a:solidFill>
                  <a:schemeClr val="dk1"/>
                </a:solidFill>
                <a:latin typeface="Calibri"/>
                <a:ea typeface="Calibri"/>
                <a:cs typeface="Calibri"/>
                <a:sym typeface="Calibri"/>
              </a:rPr>
              <a:t>Поясніть, що про СЕН може бути важко говорити з багатьох різних причин, і всі ці причини є обґрунтованими.  Однією з причин, чому може бути важко говорити про цей вид насильства, є те, що існує дуже багато різних термінів, які використовуються для позначення СЕН різними людьми, організаціями та установами.  Що спадає вам на думку, коли ви чуєте термін «сексуальна експлуатація та наруга»?  (Які існують форми СЕН або приклади? Де це трапляється?) Запишіть відповіді на фліпчарті, якщо це можливо, виділяючи 8 термінів (на наступному слайді), які стосуються цього поняття.  Після того, як ви отримаєте певну кількість відповідей, переходьте до наступного слайду.</a:t>
            </a:r>
            <a:br>
              <a:rPr b="0" lang="en-US"/>
            </a:br>
            <a:endParaRPr b="1"/>
          </a:p>
        </p:txBody>
      </p:sp>
      <p:sp>
        <p:nvSpPr>
          <p:cNvPr id="458" name="Google Shape;45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5" name="Google Shape;46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Для цієї сесії потрібні картки з термінами та визначеннями з </a:t>
            </a:r>
            <a:r>
              <a:rPr b="1" lang="en-US"/>
              <a:t>Роздаткового матеріалу</a:t>
            </a:r>
            <a:r>
              <a:rPr b="1" i="0" lang="en-US" sz="1200" u="none" strike="noStrike">
                <a:solidFill>
                  <a:schemeClr val="dk1"/>
                </a:solidFill>
                <a:latin typeface="Calibri"/>
                <a:ea typeface="Calibri"/>
                <a:cs typeface="Calibri"/>
                <a:sym typeface="Calibri"/>
              </a:rPr>
              <a:t> 21A.1 </a:t>
            </a:r>
            <a:r>
              <a:rPr lang="en-US"/>
              <a:t>Ознайомтесь із роздатковим матеріалом, щоб підготувати їх відповідно до інструкцій.</a:t>
            </a:r>
            <a:r>
              <a:rPr b="0" i="0" lang="en-US" sz="1200" u="none" strike="noStrike">
                <a:solidFill>
                  <a:schemeClr val="dk1"/>
                </a:solidFill>
                <a:latin typeface="Calibri"/>
                <a:ea typeface="Calibri"/>
                <a:cs typeface="Calibri"/>
                <a:sym typeface="Calibri"/>
              </a:rPr>
              <a:t>  </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rPr lang="en-US"/>
              <a:t>Повідомте учасникам, що те, що вони поділилися стосовно СЕН, може бути пов’язано з одним із цих термінів. Давайте переконаємося, що всі ми знаємо стандартні визначення всіх термінів, пов’язаних з СЕН. Пройдіться по кімнаті і виберіть 8 осіб, які хочуть вибрати картку для того, щоб прочитати визначення, коли настане час.</a:t>
            </a:r>
            <a:endParaRPr/>
          </a:p>
          <a:p>
            <a:pPr indent="-228600" lvl="0" marL="457200" marR="0" rtl="0" algn="l">
              <a:lnSpc>
                <a:spcPct val="100000"/>
              </a:lnSpc>
              <a:spcBef>
                <a:spcPts val="0"/>
              </a:spcBef>
              <a:spcAft>
                <a:spcPts val="0"/>
              </a:spcAft>
              <a:buClr>
                <a:srgbClr val="000000"/>
              </a:buClr>
              <a:buSzPts val="1400"/>
              <a:buFont typeface="Arial"/>
              <a:buNone/>
            </a:pPr>
            <a:r>
              <a:rPr lang="en-US"/>
              <a:t>Почніть з ГЗН, який більшість учасників, ймовірно, знають. Запросіть волонтера (не того, хто має картку, і не того, хто близький до цієї особи) визначити ГЗН. Попросіть людину з карткою прочитати визначення вголос. Клікніть на термін, щоб відкрити визначення. Запросіть людину з карткою «сексуальна експлуатація» прочитати визначення вголос і клікніть на термін, щоб відкрити його визначення. Пройдіться через кожен термін так само: запросіть людину з карткою прочитати визначення вголос і клікніть на термін, щоб відкрити визначення, поки всі визначення не будуть оголошені.</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US"/>
              <a:t>Зверніть увагу на наступне для кожного терміну:</a:t>
            </a:r>
            <a:endParaRPr/>
          </a:p>
          <a:p>
            <a:pPr indent="-171450" lvl="0" marL="171450" rtl="0" algn="l">
              <a:lnSpc>
                <a:spcPct val="100000"/>
              </a:lnSpc>
              <a:spcBef>
                <a:spcPts val="0"/>
              </a:spcBef>
              <a:spcAft>
                <a:spcPts val="0"/>
              </a:spcAft>
              <a:buSzPts val="1400"/>
              <a:buFont typeface="Arial"/>
              <a:buChar char="•"/>
            </a:pPr>
            <a:r>
              <a:rPr b="1" lang="en-US"/>
              <a:t>ГЗН </a:t>
            </a:r>
            <a:r>
              <a:rPr lang="en-US"/>
              <a:t> – У МОДУЛІ 1 ми розглядали визначення гендерно зумовленого насильства (ГЗН) згідно з керівними принципами IASC з ГЗН. СЕН є формою ГЗН.</a:t>
            </a:r>
            <a:endParaRPr/>
          </a:p>
          <a:p>
            <a:pPr indent="-342900" lvl="0" marL="342900" rtl="0" algn="l">
              <a:lnSpc>
                <a:spcPct val="100000"/>
              </a:lnSpc>
              <a:spcBef>
                <a:spcPts val="0"/>
              </a:spcBef>
              <a:spcAft>
                <a:spcPts val="0"/>
              </a:spcAft>
              <a:buSzPts val="1400"/>
              <a:buFont typeface="Arial"/>
              <a:buChar char="•"/>
            </a:pPr>
            <a:r>
              <a:rPr b="1" lang="en-US" sz="1800">
                <a:latin typeface="Times New Roman"/>
                <a:ea typeface="Times New Roman"/>
                <a:cs typeface="Times New Roman"/>
                <a:sym typeface="Times New Roman"/>
              </a:rPr>
              <a:t>СЕ</a:t>
            </a:r>
            <a:r>
              <a:rPr lang="en-US" sz="1800">
                <a:latin typeface="Times New Roman"/>
                <a:ea typeface="Times New Roman"/>
                <a:cs typeface="Times New Roman"/>
                <a:sym typeface="Times New Roman"/>
              </a:rPr>
              <a:t> – У Бюлетені Генерального секретаря ООН щодо спеціальних заходів захисту від сексуальної експлуатації та наруги (ЗСЕН) надано визначення сексуальної експлуатації та наруги. Сексуальна експлуатація, в основному, полягає у використанні ситуації влади для отримання сексуальних послуг, що може включати різні види сексуальних актів. Це включає наймання секс-робітниць, навіть якщо секс-робота є легальною в країні. У випадку сексуальної експлуатації, особа, що вчиняє насильство, є </a:t>
            </a:r>
            <a:r>
              <a:rPr b="1" lang="en-US" sz="1800">
                <a:latin typeface="Times New Roman"/>
                <a:ea typeface="Times New Roman"/>
                <a:cs typeface="Times New Roman"/>
                <a:sym typeface="Times New Roman"/>
              </a:rPr>
              <a:t>гуманітарним працівником або миротворцем</a:t>
            </a:r>
            <a:r>
              <a:rPr lang="en-US" sz="1800">
                <a:latin typeface="Times New Roman"/>
                <a:ea typeface="Times New Roman"/>
                <a:cs typeface="Times New Roman"/>
                <a:sym typeface="Times New Roman"/>
              </a:rPr>
              <a:t>, а постраждала особа – це бенефіціар, особа, яка перебуває під опікою, або інша особа, що знаходиться в уразливому становищі. У ситуації сексуальної експлуатації кривдник </a:t>
            </a:r>
            <a:r>
              <a:rPr b="1" lang="en-US" sz="1800">
                <a:latin typeface="Times New Roman"/>
                <a:ea typeface="Times New Roman"/>
                <a:cs typeface="Times New Roman"/>
                <a:sym typeface="Times New Roman"/>
              </a:rPr>
              <a:t>стикається з мінімальним ризиком через нерівність у владі на свою користь</a:t>
            </a:r>
            <a:r>
              <a:rPr lang="en-US" sz="1800">
                <a:latin typeface="Times New Roman"/>
                <a:ea typeface="Times New Roman"/>
                <a:cs typeface="Times New Roman"/>
                <a:sym typeface="Times New Roman"/>
              </a:rPr>
              <a:t>. Сексуальна експлуатація включає загрозу сексуальної експлуатації, а також саму сексуальну експлуатацію.</a:t>
            </a:r>
            <a:endParaRPr/>
          </a:p>
          <a:p>
            <a:pPr indent="-342900" lvl="0" marL="342900" rtl="0" algn="l">
              <a:lnSpc>
                <a:spcPct val="100000"/>
              </a:lnSpc>
              <a:spcBef>
                <a:spcPts val="0"/>
              </a:spcBef>
              <a:spcAft>
                <a:spcPts val="0"/>
              </a:spcAft>
              <a:buSzPts val="1400"/>
              <a:buFont typeface="Arial"/>
              <a:buChar char="•"/>
            </a:pPr>
            <a:r>
              <a:rPr b="1" lang="en-US" sz="1800">
                <a:latin typeface="Times New Roman"/>
                <a:ea typeface="Times New Roman"/>
                <a:cs typeface="Times New Roman"/>
                <a:sym typeface="Times New Roman"/>
              </a:rPr>
              <a:t>Сексуальна наруга </a:t>
            </a:r>
            <a:r>
              <a:rPr lang="en-US" sz="1800">
                <a:latin typeface="Times New Roman"/>
                <a:ea typeface="Times New Roman"/>
                <a:cs typeface="Times New Roman"/>
                <a:sym typeface="Times New Roman"/>
              </a:rPr>
              <a:t>– Ми повинні бути знайомі з сексуальним насильством з нашого навчання в МОДУЛІ 1 цього тренінгу. Сексуальне насильство включає напад сексуального характеру, що здійснюється </a:t>
            </a:r>
            <a:r>
              <a:rPr b="1" lang="en-US" sz="1800">
                <a:latin typeface="Times New Roman"/>
                <a:ea typeface="Times New Roman"/>
                <a:cs typeface="Times New Roman"/>
                <a:sym typeface="Times New Roman"/>
              </a:rPr>
              <a:t>силою або через примус</a:t>
            </a:r>
            <a:r>
              <a:rPr lang="en-US" sz="1800">
                <a:latin typeface="Times New Roman"/>
                <a:ea typeface="Times New Roman"/>
                <a:cs typeface="Times New Roman"/>
                <a:sym typeface="Times New Roman"/>
              </a:rPr>
              <a:t>. Це включає не тільки зґвалтування, але й будь-яку іншу сексуальну активність, </a:t>
            </a:r>
            <a:r>
              <a:rPr b="1" lang="en-US" sz="1800">
                <a:latin typeface="Times New Roman"/>
                <a:ea typeface="Times New Roman"/>
                <a:cs typeface="Times New Roman"/>
                <a:sym typeface="Times New Roman"/>
              </a:rPr>
              <a:t>яка не була погоджена</a:t>
            </a:r>
            <a:r>
              <a:rPr lang="en-US" sz="1800">
                <a:latin typeface="Times New Roman"/>
                <a:ea typeface="Times New Roman"/>
                <a:cs typeface="Times New Roman"/>
                <a:sym typeface="Times New Roman"/>
              </a:rPr>
              <a:t>. Будь-яка сексуальна активність з дитиною (до 18 років) вважається як сексуальною наругою, так і дитячим насильством. Сексуальна експлуатація дітей також вважається СН. У контексті СЕН кривдник, – це </a:t>
            </a:r>
            <a:r>
              <a:rPr b="1" lang="en-US" sz="1800">
                <a:latin typeface="Times New Roman"/>
                <a:ea typeface="Times New Roman"/>
                <a:cs typeface="Times New Roman"/>
                <a:sym typeface="Times New Roman"/>
              </a:rPr>
              <a:t>гуманітарний працівник</a:t>
            </a:r>
            <a:r>
              <a:rPr lang="en-US" sz="1800">
                <a:latin typeface="Times New Roman"/>
                <a:ea typeface="Times New Roman"/>
                <a:cs typeface="Times New Roman"/>
                <a:sym typeface="Times New Roman"/>
              </a:rPr>
              <a:t>, а постраждала особа – це бенефіціар, особа, яка перебуває під опікою, або інша особа, що знаходиться в </a:t>
            </a:r>
            <a:r>
              <a:rPr b="1" lang="en-US" sz="1800">
                <a:latin typeface="Times New Roman"/>
                <a:ea typeface="Times New Roman"/>
                <a:cs typeface="Times New Roman"/>
                <a:sym typeface="Times New Roman"/>
              </a:rPr>
              <a:t>уразливому становищі</a:t>
            </a:r>
            <a:r>
              <a:rPr lang="en-US" sz="1800">
                <a:latin typeface="Times New Roman"/>
                <a:ea typeface="Times New Roman"/>
                <a:cs typeface="Times New Roman"/>
                <a:sym typeface="Times New Roman"/>
              </a:rPr>
              <a:t>. СН включає </a:t>
            </a:r>
            <a:r>
              <a:rPr b="1" lang="en-US" sz="1800">
                <a:latin typeface="Times New Roman"/>
                <a:ea typeface="Times New Roman"/>
                <a:cs typeface="Times New Roman"/>
                <a:sym typeface="Times New Roman"/>
              </a:rPr>
              <a:t>загрозу</a:t>
            </a:r>
            <a:r>
              <a:rPr lang="en-US" sz="1800">
                <a:latin typeface="Times New Roman"/>
                <a:ea typeface="Times New Roman"/>
                <a:cs typeface="Times New Roman"/>
                <a:sym typeface="Times New Roman"/>
              </a:rPr>
              <a:t> </a:t>
            </a:r>
            <a:r>
              <a:rPr b="1" lang="en-US" sz="1800">
                <a:latin typeface="Times New Roman"/>
                <a:ea typeface="Times New Roman"/>
                <a:cs typeface="Times New Roman"/>
                <a:sym typeface="Times New Roman"/>
              </a:rPr>
              <a:t>небажаного</a:t>
            </a:r>
            <a:r>
              <a:rPr lang="en-US" sz="1800">
                <a:latin typeface="Times New Roman"/>
                <a:ea typeface="Times New Roman"/>
                <a:cs typeface="Times New Roman"/>
                <a:sym typeface="Times New Roman"/>
              </a:rPr>
              <a:t> сексуального акту, а також </a:t>
            </a:r>
            <a:r>
              <a:rPr b="1" lang="en-US" sz="1800">
                <a:latin typeface="Times New Roman"/>
                <a:ea typeface="Times New Roman"/>
                <a:cs typeface="Times New Roman"/>
                <a:sym typeface="Times New Roman"/>
              </a:rPr>
              <a:t>сам акт</a:t>
            </a:r>
            <a:r>
              <a:rPr lang="en-US" sz="1800">
                <a:latin typeface="Times New Roman"/>
                <a:ea typeface="Times New Roman"/>
                <a:cs typeface="Times New Roman"/>
                <a:sym typeface="Times New Roman"/>
              </a:rPr>
              <a:t> насильства.</a:t>
            </a:r>
            <a:endParaRPr/>
          </a:p>
          <a:p>
            <a:pPr indent="-342900" lvl="0" marL="342900" rtl="0" algn="l">
              <a:lnSpc>
                <a:spcPct val="100000"/>
              </a:lnSpc>
              <a:spcBef>
                <a:spcPts val="0"/>
              </a:spcBef>
              <a:spcAft>
                <a:spcPts val="0"/>
              </a:spcAft>
              <a:buSzPts val="1400"/>
              <a:buFont typeface="Arial"/>
              <a:buChar char="•"/>
            </a:pPr>
            <a:r>
              <a:rPr b="1" lang="en-US" sz="1800">
                <a:latin typeface="Times New Roman"/>
                <a:ea typeface="Times New Roman"/>
                <a:cs typeface="Times New Roman"/>
                <a:sym typeface="Times New Roman"/>
              </a:rPr>
              <a:t>Сексуальні домагання – У організаційних політиках СД як кривдник, так і постраждала особа є працівниками однієї організації.</a:t>
            </a:r>
            <a:r>
              <a:rPr lang="en-US" sz="1800">
                <a:latin typeface="Times New Roman"/>
                <a:ea typeface="Times New Roman"/>
                <a:cs typeface="Times New Roman"/>
                <a:sym typeface="Times New Roman"/>
              </a:rPr>
              <a:t> Особами, що вчиняють насильство та постраждалими особами також можуть бути донори або партнери. СЕН здійснюється проти бенефіціарів або вразливих членів спільноти. Сексуальні домагання відбуваються, коли зловживають нерівністю влади між працівниками або донорами з партнерами.</a:t>
            </a:r>
            <a:endParaRPr/>
          </a:p>
        </p:txBody>
      </p:sp>
      <p:sp>
        <p:nvSpPr>
          <p:cNvPr id="466" name="Google Shape;46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2" name="Google Shape;47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400"/>
              <a:buNone/>
            </a:pPr>
            <a:r>
              <a:rPr lang="en-US" sz="1800">
                <a:latin typeface="Times New Roman"/>
                <a:ea typeface="Times New Roman"/>
                <a:cs typeface="Times New Roman"/>
                <a:sym typeface="Times New Roman"/>
              </a:rPr>
              <a:t>Як ми розглядаємо чотири терміни, які ми щойно проаналізували, та насильство, яке </a:t>
            </a:r>
            <a:r>
              <a:rPr b="0" i="0" lang="en-US" sz="1200" u="none" strike="noStrike">
                <a:solidFill>
                  <a:schemeClr val="dk1"/>
                </a:solidFill>
                <a:latin typeface="Calibri"/>
                <a:ea typeface="Calibri"/>
                <a:cs typeface="Calibri"/>
                <a:sym typeface="Calibri"/>
              </a:rPr>
              <a:t>  </a:t>
            </a:r>
            <a:r>
              <a:rPr lang="en-US" sz="1800">
                <a:latin typeface="Times New Roman"/>
                <a:ea typeface="Times New Roman"/>
                <a:cs typeface="Times New Roman"/>
                <a:sym typeface="Times New Roman"/>
              </a:rPr>
              <a:t>вони описують, давайте зупинимося на деяких ключових спільних рисах та відмінностях. Оскільки сексуальна експлуатація, наруга та домагання (СЕНД) непропорційно впливають на жінок та дівчат, це часто є формою гендерно зумовленого насильства (ГЗН). Однак це не завжди є формою ГЗН. Наприклад, діти, люди з інвалідністю та особи, які стикаються з іншими типами дискримінації, також можуть стати мішенню.</a:t>
            </a:r>
            <a:endParaRPr sz="1800">
              <a:latin typeface="Times New Roman"/>
              <a:ea typeface="Times New Roman"/>
              <a:cs typeface="Times New Roman"/>
              <a:sym typeface="Times New Roman"/>
            </a:endParaRPr>
          </a:p>
          <a:p>
            <a:pPr indent="0" lvl="0" marL="0" rtl="0" algn="l">
              <a:lnSpc>
                <a:spcPct val="100000"/>
              </a:lnSpc>
              <a:spcBef>
                <a:spcPts val="2400"/>
              </a:spcBef>
              <a:spcAft>
                <a:spcPts val="0"/>
              </a:spcAft>
              <a:buSzPts val="1400"/>
              <a:buNone/>
            </a:pPr>
            <a:r>
              <a:rPr b="1" lang="en-US" sz="1800">
                <a:latin typeface="Times New Roman"/>
                <a:ea typeface="Times New Roman"/>
                <a:cs typeface="Times New Roman"/>
                <a:sym typeface="Times New Roman"/>
              </a:rPr>
              <a:t>Влада:</a:t>
            </a:r>
            <a:r>
              <a:rPr lang="en-US" sz="1800">
                <a:latin typeface="Times New Roman"/>
                <a:ea typeface="Times New Roman"/>
                <a:cs typeface="Times New Roman"/>
                <a:sym typeface="Times New Roman"/>
              </a:rPr>
              <a:t> Зловживання владою або дисбаланс влади є корінною причиною ГЗН. СЕНД може бути спричинене різними формами зловживання владою та нерівності. Людина може мати лише невелику кількість влади над іншою людиною, щоб експлуатувати, ображати або домагатися її. Чим більший дисбаланс влади, тим вища ймовірність того, що відбудеться експлуатація, наруга або домагання.</a:t>
            </a:r>
            <a:endParaRPr sz="1800">
              <a:latin typeface="Times New Roman"/>
              <a:ea typeface="Times New Roman"/>
              <a:cs typeface="Times New Roman"/>
              <a:sym typeface="Times New Roman"/>
            </a:endParaRPr>
          </a:p>
          <a:p>
            <a:pPr indent="0" lvl="0" marL="0" rtl="0" algn="l">
              <a:lnSpc>
                <a:spcPct val="100000"/>
              </a:lnSpc>
              <a:spcBef>
                <a:spcPts val="2400"/>
              </a:spcBef>
              <a:spcAft>
                <a:spcPts val="0"/>
              </a:spcAft>
              <a:buSzPts val="1400"/>
              <a:buNone/>
            </a:pPr>
            <a:r>
              <a:rPr b="1" lang="en-US" sz="1800">
                <a:latin typeface="Times New Roman"/>
                <a:ea typeface="Times New Roman"/>
                <a:cs typeface="Times New Roman"/>
                <a:sym typeface="Times New Roman"/>
              </a:rPr>
              <a:t>Нерівність:</a:t>
            </a:r>
            <a:r>
              <a:rPr lang="en-US" sz="1800">
                <a:latin typeface="Times New Roman"/>
                <a:ea typeface="Times New Roman"/>
                <a:cs typeface="Times New Roman"/>
                <a:sym typeface="Times New Roman"/>
              </a:rPr>
              <a:t> Термін "ГЗН" найчастіше використовується для підкреслення системної нерівності між чоловіками та жінками, яка існує в кожному суспільстві. ГЗН завжди базується на гендерній нерівності та соціально приписаних відмінностях між чоловіками та жінками. Бути мішенню для ГЗН може бути ще більш загостреним, коли особа стикається з кількома формами нерівності. СЕНД спричиняється структурними нерівностями, такими як гендер, раса, етнічність, статус інвалідності, гендерна ідентичність, сексуальна орієнтація, клас, касти, а також ієрархії в організаціях та ситуаційні фактори, наприклад, гуманітарні працівники, які визначають доступ до допомоги.</a:t>
            </a:r>
            <a:endParaRPr sz="1800">
              <a:latin typeface="Times New Roman"/>
              <a:ea typeface="Times New Roman"/>
              <a:cs typeface="Times New Roman"/>
              <a:sym typeface="Times New Roman"/>
            </a:endParaRPr>
          </a:p>
          <a:p>
            <a:pPr indent="0" lvl="0" marL="0" rtl="0" algn="l">
              <a:lnSpc>
                <a:spcPct val="100000"/>
              </a:lnSpc>
              <a:spcBef>
                <a:spcPts val="2400"/>
              </a:spcBef>
              <a:spcAft>
                <a:spcPts val="0"/>
              </a:spcAft>
              <a:buSzPts val="1400"/>
              <a:buNone/>
            </a:pPr>
            <a:r>
              <a:rPr b="1" lang="en-US" sz="1800">
                <a:latin typeface="Times New Roman"/>
                <a:ea typeface="Times New Roman"/>
                <a:cs typeface="Times New Roman"/>
                <a:sym typeface="Times New Roman"/>
              </a:rPr>
              <a:t>Середовище або місце:</a:t>
            </a:r>
            <a:r>
              <a:rPr lang="en-US" sz="1800">
                <a:latin typeface="Times New Roman"/>
                <a:ea typeface="Times New Roman"/>
                <a:cs typeface="Times New Roman"/>
                <a:sym typeface="Times New Roman"/>
              </a:rPr>
              <a:t> ГЗН може відбутися будь-де. СЕНД відбувається в робочому середовищі кривдника, або у робочому середовищі, пов’язаному з роботою, включаючи програмне середовище або службові поїздки кривдника. СЕНД також може мати місце в приватний час, поза робочими годинами чи поза місцем роботи. Те, що інцидент є СЕНД, визначається приналежністю кривдника, до гуманітарної, миротворчої чи безпекової організації. У секторі розвитку та гуманітарної допомоги заходи для запобігання та вирішення СЕНД є частиною кодексу поведінки організації. Кодекс поведінки охоплює поведінку як в професійному, так і в особистому житті.</a:t>
            </a:r>
            <a:endParaRPr sz="1800">
              <a:latin typeface="Times New Roman"/>
              <a:ea typeface="Times New Roman"/>
              <a:cs typeface="Times New Roman"/>
              <a:sym typeface="Times New Roman"/>
            </a:endParaRPr>
          </a:p>
          <a:p>
            <a:pPr indent="0" lvl="0" marL="0" rtl="0" algn="l">
              <a:lnSpc>
                <a:spcPct val="100000"/>
              </a:lnSpc>
              <a:spcBef>
                <a:spcPts val="2400"/>
              </a:spcBef>
              <a:spcAft>
                <a:spcPts val="0"/>
              </a:spcAft>
              <a:buSzPts val="1400"/>
              <a:buNone/>
            </a:pPr>
            <a:r>
              <a:rPr b="1" lang="en-US" sz="1800">
                <a:latin typeface="Times New Roman"/>
                <a:ea typeface="Times New Roman"/>
                <a:cs typeface="Times New Roman"/>
                <a:sym typeface="Times New Roman"/>
              </a:rPr>
              <a:t>Кривдники:</a:t>
            </a:r>
            <a:r>
              <a:rPr lang="en-US" sz="1800">
                <a:latin typeface="Times New Roman"/>
                <a:ea typeface="Times New Roman"/>
                <a:cs typeface="Times New Roman"/>
                <a:sym typeface="Times New Roman"/>
              </a:rPr>
              <a:t> СЕНД скоюють особи, які працюють або співпрацюють з організаціями розвитку та гуманітарної допомоги, в миротворчих місіях, а також працівники або представники громадських організацій. Більшість осіб, що вчинили насильство, мають більшу структурну, ієрархічну та/або ситуаційну владу порівняно з жертвами. Більшість осіб, що вчинили СЕНД, є чоловіками, хоча це не завжди так. ГЗН переважно, але не завжди, скоюють чоловіки, оскільки структурна та системна гендерна нерівність дає чоловікам більшу владу та ресурси, що робить жінок та дівчат більш уразливими до шкоди.</a:t>
            </a:r>
            <a:endParaRPr sz="1800">
              <a:latin typeface="Times New Roman"/>
              <a:ea typeface="Times New Roman"/>
              <a:cs typeface="Times New Roman"/>
              <a:sym typeface="Times New Roman"/>
            </a:endParaRPr>
          </a:p>
          <a:p>
            <a:pPr indent="0" lvl="0" marL="0" rtl="0" algn="l">
              <a:lnSpc>
                <a:spcPct val="100000"/>
              </a:lnSpc>
              <a:spcBef>
                <a:spcPts val="1200"/>
              </a:spcBef>
              <a:spcAft>
                <a:spcPts val="0"/>
              </a:spcAft>
              <a:buSzPts val="1400"/>
              <a:buNone/>
            </a:pPr>
            <a:r>
              <a:t/>
            </a:r>
            <a:endParaRPr b="0"/>
          </a:p>
          <a:p>
            <a:pPr indent="0" lvl="0" marL="0" rtl="0" algn="l">
              <a:lnSpc>
                <a:spcPct val="100000"/>
              </a:lnSpc>
              <a:spcBef>
                <a:spcPts val="0"/>
              </a:spcBef>
              <a:spcAft>
                <a:spcPts val="0"/>
              </a:spcAft>
              <a:buSzPts val="1400"/>
              <a:buNone/>
            </a:pPr>
            <a:br>
              <a:rPr b="0" lang="en-US"/>
            </a:br>
            <a:endParaRPr/>
          </a:p>
        </p:txBody>
      </p:sp>
      <p:sp>
        <p:nvSpPr>
          <p:cNvPr id="473" name="Google Shape;47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6" name="Google Shape;48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800">
                <a:latin typeface="Times New Roman"/>
                <a:ea typeface="Times New Roman"/>
                <a:cs typeface="Times New Roman"/>
                <a:sym typeface="Times New Roman"/>
              </a:rPr>
              <a:t>Повернемося до наших термінів та визначень. Запросіть особу з карткою "секс-робота" прочитати визначення вголос. Клікніть, щоб розкрити визначення. Запросіть особу з карткою "транзакційний секс" прочитати визначення вголос і клікніть на термін, щоб розкрити визначення. Пройдіться через кожен термін таким чином — запросивши особу з карткою прочитати визначення і клікнути на термін після того, як визначення буде оголошено, доки всі визначення не будуть поділені.</a:t>
            </a:r>
            <a:r>
              <a:rPr lang="en-US"/>
              <a:t> </a:t>
            </a:r>
            <a:r>
              <a:rPr b="0" i="0" lang="en-US" sz="1200" u="none" strike="noStrike">
                <a:solidFill>
                  <a:schemeClr val="dk1"/>
                </a:solidFill>
                <a:latin typeface="Calibri"/>
                <a:ea typeface="Calibri"/>
                <a:cs typeface="Calibri"/>
                <a:sym typeface="Calibri"/>
              </a:rPr>
              <a:t>.</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US" sz="1800">
                <a:latin typeface="Times New Roman"/>
                <a:ea typeface="Times New Roman"/>
                <a:cs typeface="Times New Roman"/>
                <a:sym typeface="Times New Roman"/>
              </a:rPr>
              <a:t>Зверніть увагу на наступне для кожного терміну:</a:t>
            </a:r>
            <a:r>
              <a:rPr lang="en-US"/>
              <a:t> </a:t>
            </a:r>
            <a:endParaRPr/>
          </a:p>
          <a:p>
            <a:pPr indent="-342900" lvl="0" marL="342900" rtl="0" algn="l">
              <a:lnSpc>
                <a:spcPct val="100000"/>
              </a:lnSpc>
              <a:spcBef>
                <a:spcPts val="0"/>
              </a:spcBef>
              <a:spcAft>
                <a:spcPts val="0"/>
              </a:spcAft>
              <a:buSzPts val="1000"/>
              <a:buFont typeface="Noto Sans Symbols"/>
              <a:buChar char="∙"/>
            </a:pPr>
            <a:r>
              <a:rPr b="1" lang="en-US" sz="1800">
                <a:latin typeface="Times New Roman"/>
                <a:ea typeface="Times New Roman"/>
                <a:cs typeface="Times New Roman"/>
                <a:sym typeface="Times New Roman"/>
              </a:rPr>
              <a:t>Секс-робота</a:t>
            </a:r>
            <a:r>
              <a:rPr lang="en-US" sz="1800">
                <a:latin typeface="Times New Roman"/>
                <a:ea typeface="Times New Roman"/>
                <a:cs typeface="Times New Roman"/>
                <a:sym typeface="Times New Roman"/>
              </a:rPr>
              <a:t> — Деякі люди мають труднощі з застосуванням понять СЕНД до секс-роботи. Сексуальна експлуатація та насильство включають оплату за послуги секс-робітниць, навіть якщо секс-робота є легальною в країні. Гуманітарним працівникам заборонено обмінювати гроші, товари або послуги на будь-які сексуальні акти. У гуманітарних контекстах, де ми працюємо, секс-робота часто не є вибором, а різниця у владі між секс-робітницею та людиною, що платить за секс, не є рівною, тому це вважається насильством.</a:t>
            </a:r>
            <a:br>
              <a:rPr lang="en-US" sz="1800">
                <a:latin typeface="Times New Roman"/>
                <a:ea typeface="Times New Roman"/>
                <a:cs typeface="Times New Roman"/>
                <a:sym typeface="Times New Roman"/>
              </a:rPr>
            </a:b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000"/>
              <a:buFont typeface="Noto Sans Symbols"/>
              <a:buChar char="∙"/>
            </a:pPr>
            <a:r>
              <a:rPr b="1" lang="en-US" sz="1800">
                <a:latin typeface="Times New Roman"/>
                <a:ea typeface="Times New Roman"/>
                <a:cs typeface="Times New Roman"/>
                <a:sym typeface="Times New Roman"/>
              </a:rPr>
              <a:t>Транзакційний секс</a:t>
            </a:r>
            <a:r>
              <a:rPr lang="en-US" sz="1800">
                <a:latin typeface="Times New Roman"/>
                <a:ea typeface="Times New Roman"/>
                <a:cs typeface="Times New Roman"/>
                <a:sym typeface="Times New Roman"/>
              </a:rPr>
              <a:t> — Будь-яка форма транзакційного сексу заборонена для гуманітарних працівників. Кейс-менеджери з ГЗН повинні розглядати будь-який обмін грошима, товарами або послугами з порушником, який є гуманітарним працівником чи постачальником послуг, як акт сексуальної експлуатації та наруги.</a:t>
            </a:r>
            <a:br>
              <a:rPr lang="en-US" sz="1800">
                <a:latin typeface="Times New Roman"/>
                <a:ea typeface="Times New Roman"/>
                <a:cs typeface="Times New Roman"/>
                <a:sym typeface="Times New Roman"/>
              </a:rPr>
            </a:b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000"/>
              <a:buFont typeface="Noto Sans Symbols"/>
              <a:buChar char="∙"/>
            </a:pPr>
            <a:r>
              <a:rPr b="1" lang="en-US" sz="1800">
                <a:latin typeface="Times New Roman"/>
                <a:ea typeface="Times New Roman"/>
                <a:cs typeface="Times New Roman"/>
                <a:sym typeface="Times New Roman"/>
              </a:rPr>
              <a:t>ЗСЕН</a:t>
            </a:r>
            <a:r>
              <a:rPr lang="en-US" sz="1800">
                <a:latin typeface="Times New Roman"/>
                <a:ea typeface="Times New Roman"/>
                <a:cs typeface="Times New Roman"/>
                <a:sym typeface="Times New Roman"/>
              </a:rPr>
              <a:t> — Це термін, який часто означає наші колективні дії або заходи, спрямовані на захист осіб, які отримують гуманітарну допомогу, від сексуальної експлуатації та наруги, вчинених гуманітарними працівниками.</a:t>
            </a:r>
            <a:endParaRPr/>
          </a:p>
          <a:p>
            <a:pPr indent="-279400" lvl="0" marL="342900" marR="0" rtl="0" algn="l">
              <a:lnSpc>
                <a:spcPct val="100000"/>
              </a:lnSpc>
              <a:spcBef>
                <a:spcPts val="0"/>
              </a:spcBef>
              <a:spcAft>
                <a:spcPts val="0"/>
              </a:spcAft>
              <a:buClr>
                <a:srgbClr val="000000"/>
              </a:buClr>
              <a:buSzPts val="1000"/>
              <a:buFont typeface="Noto Sans Symbols"/>
              <a:buNone/>
            </a:pPr>
            <a:r>
              <a:t/>
            </a:r>
            <a:endParaRPr b="1" i="0" sz="1800" u="none" cap="none" strike="noStrike">
              <a:solidFill>
                <a:schemeClr val="dk1"/>
              </a:solidFill>
              <a:latin typeface="Times New Roman"/>
              <a:ea typeface="Times New Roman"/>
              <a:cs typeface="Times New Roman"/>
              <a:sym typeface="Times New Roman"/>
            </a:endParaRPr>
          </a:p>
          <a:p>
            <a:pPr indent="-342900" lvl="0" marL="342900" marR="0" rtl="0" algn="l">
              <a:lnSpc>
                <a:spcPct val="100000"/>
              </a:lnSpc>
              <a:spcBef>
                <a:spcPts val="0"/>
              </a:spcBef>
              <a:spcAft>
                <a:spcPts val="0"/>
              </a:spcAft>
              <a:buClr>
                <a:srgbClr val="000000"/>
              </a:buClr>
              <a:buSzPts val="1000"/>
              <a:buFont typeface="Noto Sans Symbols"/>
              <a:buChar char="∙"/>
            </a:pPr>
            <a:r>
              <a:rPr b="1" i="0" lang="en-US" sz="1800" u="none" cap="none" strike="noStrike">
                <a:solidFill>
                  <a:schemeClr val="dk1"/>
                </a:solidFill>
                <a:latin typeface="Times New Roman"/>
                <a:ea typeface="Times New Roman"/>
                <a:cs typeface="Times New Roman"/>
                <a:sym typeface="Times New Roman"/>
              </a:rPr>
              <a:t>Убезпечення — це термін, який часто з’являється разом з ЗСЕН. ЗСЕНД і захист дітей підпадають під цей загальний термін. </a:t>
            </a:r>
            <a:endParaRPr b="1" i="0" sz="1800" u="none" cap="none" strike="noStrike">
              <a:solidFill>
                <a:schemeClr val="dk1"/>
              </a:solidFill>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rPr lang="en-US" sz="1800">
                <a:latin typeface="Times New Roman"/>
                <a:ea typeface="Times New Roman"/>
                <a:cs typeface="Times New Roman"/>
                <a:sym typeface="Times New Roman"/>
              </a:rPr>
              <a:t>Як кейс-менеджери з ГЗН, важливо визнати СЕНД, коли про них повідомляється вам, і реагувати на потреби постраждалих від СЕНД відповідно.</a:t>
            </a:r>
            <a:endParaRPr sz="1800">
              <a:latin typeface="Times New Roman"/>
              <a:ea typeface="Times New Roman"/>
              <a:cs typeface="Times New Roman"/>
              <a:sym typeface="Times New Roman"/>
            </a:endParaRPr>
          </a:p>
        </p:txBody>
      </p:sp>
      <p:sp>
        <p:nvSpPr>
          <p:cNvPr id="487" name="Google Shape;48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3" name="Google Shape;49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sz="1800" u="sng">
                <a:latin typeface="Times New Roman"/>
                <a:ea typeface="Times New Roman"/>
                <a:cs typeface="Times New Roman"/>
                <a:sym typeface="Times New Roman"/>
              </a:rPr>
              <a:t>Міжвідомчий постійний комітет має шість основних принципів</a:t>
            </a:r>
            <a:r>
              <a:rPr lang="en-US" sz="1800">
                <a:latin typeface="Times New Roman"/>
                <a:ea typeface="Times New Roman"/>
                <a:cs typeface="Times New Roman"/>
                <a:sym typeface="Times New Roman"/>
              </a:rPr>
              <a:t>, що стосуються сексуальної експлуатації та наруги, які застосовуються до всіх гуманітарних працівників, включаючи кейс-менеджерів з ГЗН. Іноді ці принципи називають принципами ЗСЕН. Запитайте учасників, чи чули вони про ці принципи і чи знають, що це за принципи. Уточніть кожен принцип, спираючись на відповіді учасників:</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400"/>
              <a:buFont typeface="Arial"/>
              <a:buAutoNum type="arabicPeriod"/>
            </a:pPr>
            <a:r>
              <a:rPr lang="en-US" sz="1800">
                <a:latin typeface="Times New Roman"/>
                <a:ea typeface="Times New Roman"/>
                <a:cs typeface="Times New Roman"/>
                <a:sym typeface="Times New Roman"/>
              </a:rPr>
              <a:t>Сексуальна експлуатація та наруга з боку гуманітарних працівників є актами грубого порушення кодексу поведінки і тому є підставою для звільнення з роботи.</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400"/>
              <a:buFont typeface="Arial"/>
              <a:buAutoNum type="arabicPeriod"/>
            </a:pPr>
            <a:r>
              <a:rPr lang="en-US" sz="1800">
                <a:latin typeface="Times New Roman"/>
                <a:ea typeface="Times New Roman"/>
                <a:cs typeface="Times New Roman"/>
                <a:sym typeface="Times New Roman"/>
              </a:rPr>
              <a:t>Сексуальні відносини з дітьми (особами, які не досягли 18 років) заборонені, незалежно від віку, з якого в країні визначається досягнення повноліття чи віку згоди. Помилкове переконання щодо віку дитини не є виправданням.</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400"/>
              <a:buFont typeface="Arial"/>
              <a:buAutoNum type="arabicPeriod"/>
            </a:pPr>
            <a:r>
              <a:rPr lang="en-US" sz="1800">
                <a:latin typeface="Times New Roman"/>
                <a:ea typeface="Times New Roman"/>
                <a:cs typeface="Times New Roman"/>
                <a:sym typeface="Times New Roman"/>
              </a:rPr>
              <a:t>Обмін грошей, роботи, товарів чи послуг на секс, включаючи сексуальні послуги або інші форми принизливої чи експлуатаційної поведінки заборонений. Це включає обмін допомоги, яка належить бенефіціарам.</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400"/>
              <a:buFont typeface="Arial"/>
              <a:buAutoNum type="arabicPeriod"/>
            </a:pPr>
            <a:r>
              <a:rPr lang="en-US" sz="1800">
                <a:latin typeface="Times New Roman"/>
                <a:ea typeface="Times New Roman"/>
                <a:cs typeface="Times New Roman"/>
                <a:sym typeface="Times New Roman"/>
              </a:rPr>
              <a:t>Будь-які сексуальні відносини між тими, хто надає гуманітарну допомогу чи захист, і особою, яка отримує таку допомогу чи захист, що включають неналежне використання рангу чи позиції, заборонені. Такі відносини підривають довіру та цілісність гуманітарної роботи.</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400"/>
              <a:buFont typeface="Arial"/>
              <a:buAutoNum type="arabicPeriod"/>
            </a:pPr>
            <a:r>
              <a:rPr lang="en-US" sz="1800">
                <a:latin typeface="Times New Roman"/>
                <a:ea typeface="Times New Roman"/>
                <a:cs typeface="Times New Roman"/>
                <a:sym typeface="Times New Roman"/>
              </a:rPr>
              <a:t>Якщо гуманітарний працівник має побоювання або підозри щодо сексуальної наруги або експлуатації з боку іншого працівника, навіть якщо він працює в іншій організації, він або вона повинні повідомити про ці побоювання через встановлені механізми повідомлень організації.</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400"/>
              <a:buFont typeface="Arial"/>
              <a:buAutoNum type="arabicPeriod"/>
            </a:pPr>
            <a:r>
              <a:rPr lang="en-US" sz="1800">
                <a:latin typeface="Times New Roman"/>
                <a:ea typeface="Times New Roman"/>
                <a:cs typeface="Times New Roman"/>
                <a:sym typeface="Times New Roman"/>
              </a:rPr>
              <a:t>Гуманітарні працівники зобов’язані створювати та підтримувати середовище, яке запобігає сексуальній експлуатації та нарузі та сприяє дотриманню їхнього кодексу поведінки. Керівники на всіх рівнях мають особливі обов'язки щодо підтримки та розробки систем, які підтримують таке середовище.</a:t>
            </a:r>
            <a:endParaRPr/>
          </a:p>
          <a:p>
            <a:pPr indent="0" lvl="0" marL="0" rtl="0" algn="l">
              <a:lnSpc>
                <a:spcPct val="100000"/>
              </a:lnSpc>
              <a:spcBef>
                <a:spcPts val="0"/>
              </a:spcBef>
              <a:spcAft>
                <a:spcPts val="0"/>
              </a:spcAft>
              <a:buSzPts val="1400"/>
              <a:buFont typeface="Arial"/>
              <a:buNone/>
            </a:pPr>
            <a:r>
              <a:t/>
            </a:r>
            <a:endParaRPr sz="18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rPr lang="en-US" sz="1800">
                <a:latin typeface="Times New Roman"/>
                <a:ea typeface="Times New Roman"/>
                <a:cs typeface="Times New Roman"/>
                <a:sym typeface="Times New Roman"/>
              </a:rPr>
              <a:t>Кейс-менеджери з ГЗН повинні знати та застосовувати ці шість основних принципів у своїй роботі як надавачі послуг і вміти виявляти, коли відбувається СЕНД або коли про це повідомляє постраждала особа.</a:t>
            </a:r>
            <a:endParaRPr sz="1800">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t/>
            </a:r>
            <a:endParaRPr/>
          </a:p>
        </p:txBody>
      </p:sp>
      <p:sp>
        <p:nvSpPr>
          <p:cNvPr id="494" name="Google Shape;49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0" name="Google Shape;50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Як і в інших формах ГЗН, корінною причиною СЕН є зловживання владою та нерівність, що ґрунтується на гендері. Кожна людина, яка стикається з однією або кількома формами нерівності, має підвищений ризик стати жертвою СЕН. Жінки та дівчата знаходяться в найбільшій небезпеці від СЕН. Вони більш схильні до того, щоб стати мішенню через структурну та системну гендерну нерівність, яка надає чоловікам більше влади та ресурсів. Жінки та дівчата, які стикаються з іншими формами нерівності, мають вищий ризик стати жертвами СЕН або ГЗН. Інші нерівності, які можуть бути сприяючими факторами, що збільшують ймовірність або тяжкість СЕН, включають економічну потребу, рівень освіти, статус на роботі, вік, сексуальну орієнтацію та гендерну ідентичність, етнічну належність або расу, релігію та інвалідність.</a:t>
            </a:r>
            <a:endParaRPr/>
          </a:p>
        </p:txBody>
      </p:sp>
      <p:sp>
        <p:nvSpPr>
          <p:cNvPr id="501" name="Google Shape;50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5.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20.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2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20.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10.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11.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4.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5.jp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21.jp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jp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 Id="rId3" Type="http://schemas.openxmlformats.org/officeDocument/2006/relationships/image" Target="../media/image10.jp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 Id="rId3" Type="http://schemas.openxmlformats.org/officeDocument/2006/relationships/image" Target="../media/image11.jp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 Id="rId3" Type="http://schemas.openxmlformats.org/officeDocument/2006/relationships/image" Target="../media/image4.jp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 Id="rId3"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 Id="rId3" Type="http://schemas.openxmlformats.org/officeDocument/2006/relationships/image" Target="../media/image20.jp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jp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jp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jp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jp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 Id="rId3" Type="http://schemas.openxmlformats.org/officeDocument/2006/relationships/image" Target="../media/image21.jp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0.jp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1.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Option 1">
  <p:cSld name="Cover Option 1">
    <p:spTree>
      <p:nvGrpSpPr>
        <p:cNvPr id="15" name="Shape 15"/>
        <p:cNvGrpSpPr/>
        <p:nvPr/>
      </p:nvGrpSpPr>
      <p:grpSpPr>
        <a:xfrm>
          <a:off x="0" y="0"/>
          <a:ext cx="0" cy="0"/>
          <a:chOff x="0" y="0"/>
          <a:chExt cx="0" cy="0"/>
        </a:xfrm>
      </p:grpSpPr>
      <p:pic>
        <p:nvPicPr>
          <p:cNvPr descr="IRC-Guidlines-Cover-1.jpg" id="16" name="Google Shape;16;p2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7" name="Google Shape;17;p29"/>
          <p:cNvSpPr txBox="1"/>
          <p:nvPr/>
        </p:nvSpPr>
        <p:spPr>
          <a:xfrm>
            <a:off x="982663" y="1268413"/>
            <a:ext cx="10244137" cy="661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800"/>
              <a:buFont typeface="Libre Franklin Medium"/>
              <a:buNone/>
            </a:pPr>
            <a:r>
              <a:rPr b="0" i="0" lang="en-US" sz="2800" u="none" cap="none" strike="noStrike">
                <a:solidFill>
                  <a:srgbClr val="FFFFFF"/>
                </a:solidFill>
                <a:latin typeface="Arial"/>
                <a:ea typeface="Arial"/>
                <a:cs typeface="Arial"/>
                <a:sym typeface="Arial"/>
              </a:rPr>
              <a:t>МОДУЛЬ 1</a:t>
            </a:r>
            <a:endParaRPr b="0" i="0" sz="1400" u="none" cap="none" strike="noStrike">
              <a:solidFill>
                <a:srgbClr val="000000"/>
              </a:solidFill>
              <a:latin typeface="Arial"/>
              <a:ea typeface="Arial"/>
              <a:cs typeface="Arial"/>
              <a:sym typeface="Arial"/>
            </a:endParaRPr>
          </a:p>
        </p:txBody>
      </p:sp>
      <p:sp>
        <p:nvSpPr>
          <p:cNvPr id="18" name="Google Shape;18;p29"/>
          <p:cNvSpPr/>
          <p:nvPr/>
        </p:nvSpPr>
        <p:spPr>
          <a:xfrm>
            <a:off x="592138" y="1116013"/>
            <a:ext cx="10907712" cy="248761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9" name="Google Shape;19;p29"/>
          <p:cNvCxnSpPr/>
          <p:nvPr/>
        </p:nvCxnSpPr>
        <p:spPr>
          <a:xfrm>
            <a:off x="871538" y="2971800"/>
            <a:ext cx="10104437" cy="0"/>
          </a:xfrm>
          <a:prstGeom prst="straightConnector1">
            <a:avLst/>
          </a:prstGeom>
          <a:noFill/>
          <a:ln cap="flat" cmpd="sng" w="76200">
            <a:solidFill>
              <a:schemeClr val="accent1"/>
            </a:solidFill>
            <a:prstDash val="solid"/>
            <a:round/>
            <a:headEnd len="sm" w="sm" type="none"/>
            <a:tailEnd len="sm" w="sm" type="none"/>
          </a:ln>
        </p:spPr>
      </p:cxnSp>
      <p:sp>
        <p:nvSpPr>
          <p:cNvPr id="20" name="Google Shape;20;p29"/>
          <p:cNvSpPr txBox="1"/>
          <p:nvPr/>
        </p:nvSpPr>
        <p:spPr>
          <a:xfrm>
            <a:off x="809625" y="1439863"/>
            <a:ext cx="10591800" cy="14271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800"/>
              <a:buFont typeface="Libre Franklin Medium"/>
              <a:buNone/>
            </a:pPr>
            <a:r>
              <a:rPr b="0" i="0" lang="en-US" sz="3800" u="none" cap="none" strike="noStrike">
                <a:solidFill>
                  <a:srgbClr val="000000"/>
                </a:solidFill>
                <a:latin typeface="Arial"/>
                <a:ea typeface="Arial"/>
                <a:cs typeface="Arial"/>
                <a:sym typeface="Arial"/>
              </a:rPr>
              <a:t>INTERAGENCY GENDER-BASED VIOLENCE CASE MANAGEMENT TRAINING</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bg>
      <p:bgPr>
        <a:blipFill>
          <a:blip r:embed="rId2">
            <a:alphaModFix/>
          </a:blip>
          <a:stretch>
            <a:fillRect/>
          </a:stretch>
        </a:blipFill>
      </p:bgPr>
    </p:bg>
    <p:spTree>
      <p:nvGrpSpPr>
        <p:cNvPr id="58" name="Shape 58"/>
        <p:cNvGrpSpPr/>
        <p:nvPr/>
      </p:nvGrpSpPr>
      <p:grpSpPr>
        <a:xfrm>
          <a:off x="0" y="0"/>
          <a:ext cx="0" cy="0"/>
          <a:chOff x="0" y="0"/>
          <a:chExt cx="0" cy="0"/>
        </a:xfrm>
      </p:grpSpPr>
      <p:pic>
        <p:nvPicPr>
          <p:cNvPr descr="IRC-Left-Background-2.jpg" id="59" name="Google Shape;59;p8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60" name="Google Shape;60;p88"/>
          <p:cNvSpPr txBox="1"/>
          <p:nvPr>
            <p:ph type="title"/>
          </p:nvPr>
        </p:nvSpPr>
        <p:spPr>
          <a:xfrm>
            <a:off x="663222" y="2419659"/>
            <a:ext cx="4769556" cy="1545564"/>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SzPts val="1400"/>
              <a:buNone/>
              <a:defRPr b="0" i="0" sz="44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61" name="Google Shape;61;p88"/>
          <p:cNvSpPr txBox="1"/>
          <p:nvPr>
            <p:ph idx="1" type="body"/>
          </p:nvPr>
        </p:nvSpPr>
        <p:spPr>
          <a:xfrm>
            <a:off x="7027333" y="860778"/>
            <a:ext cx="4478866" cy="5053469"/>
          </a:xfrm>
          <a:prstGeom prst="rect">
            <a:avLst/>
          </a:prstGeom>
          <a:noFill/>
          <a:ln>
            <a:noFill/>
          </a:ln>
        </p:spPr>
        <p:txBody>
          <a:bodyPr anchorCtr="0" anchor="ctr" bIns="45700" lIns="45700" spcFirstLastPara="1" rIns="45700" wrap="square" tIns="45700">
            <a:noAutofit/>
          </a:bodyPr>
          <a:lstStyle>
            <a:lvl1pPr indent="-355600" lvl="0" marL="457200" algn="l">
              <a:lnSpc>
                <a:spcPct val="110000"/>
              </a:lnSpc>
              <a:spcBef>
                <a:spcPts val="1200"/>
              </a:spcBef>
              <a:spcAft>
                <a:spcPts val="0"/>
              </a:spcAft>
              <a:buClr>
                <a:schemeClr val="accent4"/>
              </a:buClr>
              <a:buSzPts val="2000"/>
              <a:buFont typeface="Libre Franklin"/>
              <a:buChar char="•"/>
              <a:defRPr b="0" i="0" sz="2000">
                <a:latin typeface="Arial"/>
                <a:ea typeface="Arial"/>
                <a:cs typeface="Arial"/>
                <a:sym typeface="Arial"/>
              </a:defRPr>
            </a:lvl1pPr>
            <a:lvl2pPr indent="-342900" lvl="1" marL="914400" algn="l">
              <a:lnSpc>
                <a:spcPct val="90000"/>
              </a:lnSpc>
              <a:spcBef>
                <a:spcPts val="2400"/>
              </a:spcBef>
              <a:spcAft>
                <a:spcPts val="0"/>
              </a:spcAft>
              <a:buClr>
                <a:schemeClr val="accent4"/>
              </a:buClr>
              <a:buSzPts val="1800"/>
              <a:buFont typeface="Libre Franklin"/>
              <a:buChar char="•"/>
              <a:defRPr/>
            </a:lvl2pPr>
            <a:lvl3pPr indent="-317500" lvl="2" marL="1371600" algn="l">
              <a:lnSpc>
                <a:spcPct val="90000"/>
              </a:lnSpc>
              <a:spcBef>
                <a:spcPts val="400"/>
              </a:spcBef>
              <a:spcAft>
                <a:spcPts val="0"/>
              </a:spcAft>
              <a:buClr>
                <a:schemeClr val="accent4"/>
              </a:buClr>
              <a:buSzPts val="1400"/>
              <a:buFont typeface="Libre Franklin"/>
              <a:buChar char="•"/>
              <a:defRPr/>
            </a:lvl3pPr>
            <a:lvl4pPr indent="-317500" lvl="3" marL="1828800" algn="l">
              <a:lnSpc>
                <a:spcPct val="90000"/>
              </a:lnSpc>
              <a:spcBef>
                <a:spcPts val="400"/>
              </a:spcBef>
              <a:spcAft>
                <a:spcPts val="0"/>
              </a:spcAft>
              <a:buSzPts val="1400"/>
              <a:buFont typeface="Libre Franklin"/>
              <a:buChar char="•"/>
              <a:defRPr/>
            </a:lvl4pPr>
            <a:lvl5pPr indent="-317500" lvl="4" marL="2286000" algn="l">
              <a:lnSpc>
                <a:spcPct val="90000"/>
              </a:lnSpc>
              <a:spcBef>
                <a:spcPts val="400"/>
              </a:spcBef>
              <a:spcAft>
                <a:spcPts val="0"/>
              </a:spcAft>
              <a:buSzPts val="1400"/>
              <a:buFont typeface="Libre Franklin"/>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and Content">
  <p:cSld name="8_Title and Content">
    <p:bg>
      <p:bgPr>
        <a:blipFill>
          <a:blip r:embed="rId2">
            <a:alphaModFix/>
          </a:blip>
          <a:stretch>
            <a:fillRect/>
          </a:stretch>
        </a:blipFill>
      </p:bgPr>
    </p:bg>
    <p:spTree>
      <p:nvGrpSpPr>
        <p:cNvPr id="62" name="Shape 62"/>
        <p:cNvGrpSpPr/>
        <p:nvPr/>
      </p:nvGrpSpPr>
      <p:grpSpPr>
        <a:xfrm>
          <a:off x="0" y="0"/>
          <a:ext cx="0" cy="0"/>
          <a:chOff x="0" y="0"/>
          <a:chExt cx="0" cy="0"/>
        </a:xfrm>
      </p:grpSpPr>
      <p:pic>
        <p:nvPicPr>
          <p:cNvPr descr="IRC-Left-Background-Yellow.jpg" id="63" name="Google Shape;63;p8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64" name="Google Shape;64;p89"/>
          <p:cNvSpPr txBox="1"/>
          <p:nvPr>
            <p:ph type="title"/>
          </p:nvPr>
        </p:nvSpPr>
        <p:spPr>
          <a:xfrm>
            <a:off x="663222" y="2419659"/>
            <a:ext cx="4769556" cy="1545564"/>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SzPts val="1400"/>
              <a:buNone/>
              <a:defRPr b="0" i="0" sz="44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65" name="Google Shape;65;p89"/>
          <p:cNvSpPr txBox="1"/>
          <p:nvPr>
            <p:ph idx="1" type="body"/>
          </p:nvPr>
        </p:nvSpPr>
        <p:spPr>
          <a:xfrm>
            <a:off x="7027333" y="860778"/>
            <a:ext cx="4478866" cy="5053469"/>
          </a:xfrm>
          <a:prstGeom prst="rect">
            <a:avLst/>
          </a:prstGeom>
          <a:noFill/>
          <a:ln>
            <a:noFill/>
          </a:ln>
        </p:spPr>
        <p:txBody>
          <a:bodyPr anchorCtr="0" anchor="ctr" bIns="45700" lIns="45700" spcFirstLastPara="1" rIns="45700" wrap="square" tIns="45700">
            <a:noAutofit/>
          </a:bodyPr>
          <a:lstStyle>
            <a:lvl1pPr indent="-355600" lvl="0" marL="457200" algn="l">
              <a:lnSpc>
                <a:spcPct val="110000"/>
              </a:lnSpc>
              <a:spcBef>
                <a:spcPts val="1200"/>
              </a:spcBef>
              <a:spcAft>
                <a:spcPts val="0"/>
              </a:spcAft>
              <a:buClr>
                <a:schemeClr val="accent6"/>
              </a:buClr>
              <a:buSzPts val="2000"/>
              <a:buFont typeface="Libre Franklin"/>
              <a:buChar char="•"/>
              <a:defRPr b="0" i="0" sz="2000">
                <a:latin typeface="Arial"/>
                <a:ea typeface="Arial"/>
                <a:cs typeface="Arial"/>
                <a:sym typeface="Arial"/>
              </a:defRPr>
            </a:lvl1pPr>
            <a:lvl2pPr indent="-342900" lvl="1" marL="914400" algn="l">
              <a:lnSpc>
                <a:spcPct val="90000"/>
              </a:lnSpc>
              <a:spcBef>
                <a:spcPts val="2400"/>
              </a:spcBef>
              <a:spcAft>
                <a:spcPts val="0"/>
              </a:spcAft>
              <a:buClr>
                <a:schemeClr val="accent6"/>
              </a:buClr>
              <a:buSzPts val="1800"/>
              <a:buFont typeface="Libre Franklin"/>
              <a:buChar char="•"/>
              <a:defRPr/>
            </a:lvl2pPr>
            <a:lvl3pPr indent="-317500" lvl="2" marL="1371600" algn="l">
              <a:lnSpc>
                <a:spcPct val="90000"/>
              </a:lnSpc>
              <a:spcBef>
                <a:spcPts val="400"/>
              </a:spcBef>
              <a:spcAft>
                <a:spcPts val="0"/>
              </a:spcAft>
              <a:buClr>
                <a:schemeClr val="accent6"/>
              </a:buClr>
              <a:buSzPts val="1400"/>
              <a:buFont typeface="Libre Franklin"/>
              <a:buChar char="•"/>
              <a:defRPr/>
            </a:lvl3pPr>
            <a:lvl4pPr indent="-317500" lvl="3" marL="1828800" algn="l">
              <a:lnSpc>
                <a:spcPct val="90000"/>
              </a:lnSpc>
              <a:spcBef>
                <a:spcPts val="400"/>
              </a:spcBef>
              <a:spcAft>
                <a:spcPts val="0"/>
              </a:spcAft>
              <a:buSzPts val="1400"/>
              <a:buFont typeface="Libre Franklin"/>
              <a:buChar char="•"/>
              <a:defRPr/>
            </a:lvl4pPr>
            <a:lvl5pPr indent="-317500" lvl="4" marL="2286000" algn="l">
              <a:lnSpc>
                <a:spcPct val="90000"/>
              </a:lnSpc>
              <a:spcBef>
                <a:spcPts val="400"/>
              </a:spcBef>
              <a:spcAft>
                <a:spcPts val="0"/>
              </a:spcAft>
              <a:buSzPts val="1400"/>
              <a:buFont typeface="Libre Franklin"/>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66" name="Shape 66"/>
        <p:cNvGrpSpPr/>
        <p:nvPr/>
      </p:nvGrpSpPr>
      <p:grpSpPr>
        <a:xfrm>
          <a:off x="0" y="0"/>
          <a:ext cx="0" cy="0"/>
          <a:chOff x="0" y="0"/>
          <a:chExt cx="0" cy="0"/>
        </a:xfrm>
      </p:grpSpPr>
      <p:pic>
        <p:nvPicPr>
          <p:cNvPr descr="IRC-Top-Border-1.jpg" id="67" name="Google Shape;67;p9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8" name="Google Shape;68;p90"/>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rgbClr val="FFFFFF"/>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69" name="Google Shape;69;p90"/>
          <p:cNvSpPr txBox="1"/>
          <p:nvPr>
            <p:ph idx="1" type="body"/>
          </p:nvPr>
        </p:nvSpPr>
        <p:spPr>
          <a:xfrm>
            <a:off x="1023938" y="2286000"/>
            <a:ext cx="9720262" cy="4022725"/>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solidFill>
                  <a:schemeClr val="dk2"/>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p:cSld name="9_Title and Content">
    <p:spTree>
      <p:nvGrpSpPr>
        <p:cNvPr id="70" name="Shape 70"/>
        <p:cNvGrpSpPr/>
        <p:nvPr/>
      </p:nvGrpSpPr>
      <p:grpSpPr>
        <a:xfrm>
          <a:off x="0" y="0"/>
          <a:ext cx="0" cy="0"/>
          <a:chOff x="0" y="0"/>
          <a:chExt cx="0" cy="0"/>
        </a:xfrm>
      </p:grpSpPr>
      <p:pic>
        <p:nvPicPr>
          <p:cNvPr descr="IRC-Top-Border-Green.jpg" id="71" name="Google Shape;71;p9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72" name="Google Shape;72;p91"/>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rgbClr val="FFFFFF"/>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73" name="Google Shape;73;p91"/>
          <p:cNvSpPr txBox="1"/>
          <p:nvPr>
            <p:ph idx="1" type="body"/>
          </p:nvPr>
        </p:nvSpPr>
        <p:spPr>
          <a:xfrm>
            <a:off x="1023938" y="2286000"/>
            <a:ext cx="9720262" cy="4022725"/>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solidFill>
                  <a:schemeClr val="dk2"/>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and Content">
  <p:cSld name="10_Title and Content">
    <p:spTree>
      <p:nvGrpSpPr>
        <p:cNvPr id="74" name="Shape 74"/>
        <p:cNvGrpSpPr/>
        <p:nvPr/>
      </p:nvGrpSpPr>
      <p:grpSpPr>
        <a:xfrm>
          <a:off x="0" y="0"/>
          <a:ext cx="0" cy="0"/>
          <a:chOff x="0" y="0"/>
          <a:chExt cx="0" cy="0"/>
        </a:xfrm>
      </p:grpSpPr>
      <p:pic>
        <p:nvPicPr>
          <p:cNvPr descr="IRC-Top-Border-3.jpg" id="75" name="Google Shape;75;p9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76" name="Google Shape;76;p92"/>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rgbClr val="FFFFFF"/>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77" name="Google Shape;77;p92"/>
          <p:cNvSpPr txBox="1"/>
          <p:nvPr>
            <p:ph idx="1" type="body"/>
          </p:nvPr>
        </p:nvSpPr>
        <p:spPr>
          <a:xfrm>
            <a:off x="1023938" y="2286000"/>
            <a:ext cx="9720262" cy="4022725"/>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solidFill>
                  <a:schemeClr val="dk2"/>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and Content">
  <p:cSld name="11_Title and Content">
    <p:spTree>
      <p:nvGrpSpPr>
        <p:cNvPr id="78" name="Shape 78"/>
        <p:cNvGrpSpPr/>
        <p:nvPr/>
      </p:nvGrpSpPr>
      <p:grpSpPr>
        <a:xfrm>
          <a:off x="0" y="0"/>
          <a:ext cx="0" cy="0"/>
          <a:chOff x="0" y="0"/>
          <a:chExt cx="0" cy="0"/>
        </a:xfrm>
      </p:grpSpPr>
      <p:pic>
        <p:nvPicPr>
          <p:cNvPr descr="IRC-Top-Border-Purple.jpg" id="79" name="Google Shape;79;p9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80" name="Google Shape;80;p93"/>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rgbClr val="FFFFFF"/>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81" name="Google Shape;81;p93"/>
          <p:cNvSpPr txBox="1"/>
          <p:nvPr>
            <p:ph idx="1" type="body"/>
          </p:nvPr>
        </p:nvSpPr>
        <p:spPr>
          <a:xfrm>
            <a:off x="1023938" y="2286000"/>
            <a:ext cx="9720262" cy="4022725"/>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solidFill>
                  <a:schemeClr val="dk2"/>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and Content">
  <p:cSld name="12_Title and Content">
    <p:spTree>
      <p:nvGrpSpPr>
        <p:cNvPr id="82" name="Shape 82"/>
        <p:cNvGrpSpPr/>
        <p:nvPr/>
      </p:nvGrpSpPr>
      <p:grpSpPr>
        <a:xfrm>
          <a:off x="0" y="0"/>
          <a:ext cx="0" cy="0"/>
          <a:chOff x="0" y="0"/>
          <a:chExt cx="0" cy="0"/>
        </a:xfrm>
      </p:grpSpPr>
      <p:pic>
        <p:nvPicPr>
          <p:cNvPr descr="IRC-Top-Border-2.jpg" id="83" name="Google Shape;83;p9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84" name="Google Shape;84;p94"/>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rgbClr val="FFFFFF"/>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85" name="Google Shape;85;p94"/>
          <p:cNvSpPr txBox="1"/>
          <p:nvPr>
            <p:ph idx="1" type="body"/>
          </p:nvPr>
        </p:nvSpPr>
        <p:spPr>
          <a:xfrm>
            <a:off x="1023938" y="2286000"/>
            <a:ext cx="9720262" cy="4022725"/>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solidFill>
                  <a:schemeClr val="dk2"/>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1_Comparison">
    <p:spTree>
      <p:nvGrpSpPr>
        <p:cNvPr id="86" name="Shape 86"/>
        <p:cNvGrpSpPr/>
        <p:nvPr/>
      </p:nvGrpSpPr>
      <p:grpSpPr>
        <a:xfrm>
          <a:off x="0" y="0"/>
          <a:ext cx="0" cy="0"/>
          <a:chOff x="0" y="0"/>
          <a:chExt cx="0" cy="0"/>
        </a:xfrm>
      </p:grpSpPr>
      <p:pic>
        <p:nvPicPr>
          <p:cNvPr descr="IRC-Top-Border-3.jpg" id="87" name="Google Shape;87;p9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88" name="Google Shape;88;p95"/>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rgbClr val="FFFFFF"/>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89" name="Google Shape;89;p95"/>
          <p:cNvSpPr txBox="1"/>
          <p:nvPr>
            <p:ph idx="1" type="body"/>
          </p:nvPr>
        </p:nvSpPr>
        <p:spPr>
          <a:xfrm>
            <a:off x="706628" y="2232552"/>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i="0" sz="2300" cap="none">
                <a:solidFill>
                  <a:schemeClr val="accent3"/>
                </a:solidFill>
                <a:latin typeface="Arial"/>
                <a:ea typeface="Arial"/>
                <a:cs typeface="Arial"/>
                <a:sym typeface="Aria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90" name="Google Shape;90;p95"/>
          <p:cNvSpPr txBox="1"/>
          <p:nvPr>
            <p:ph idx="2" type="body"/>
          </p:nvPr>
        </p:nvSpPr>
        <p:spPr>
          <a:xfrm>
            <a:off x="1024128" y="3143250"/>
            <a:ext cx="4436872" cy="2973917"/>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latin typeface="Arial"/>
                <a:ea typeface="Arial"/>
                <a:cs typeface="Arial"/>
                <a:sym typeface="Arial"/>
              </a:defRPr>
            </a:lvl1pPr>
            <a:lvl2pPr indent="-342900" lvl="1" marL="914400" algn="l">
              <a:lnSpc>
                <a:spcPct val="110000"/>
              </a:lnSpc>
              <a:spcBef>
                <a:spcPts val="200"/>
              </a:spcBef>
              <a:spcAft>
                <a:spcPts val="0"/>
              </a:spcAft>
              <a:buSzPts val="1800"/>
              <a:buChar char="?"/>
              <a:defRPr/>
            </a:lvl2pPr>
            <a:lvl3pPr indent="-317500" lvl="2" marL="1371600" algn="l">
              <a:lnSpc>
                <a:spcPct val="110000"/>
              </a:lnSpc>
              <a:spcBef>
                <a:spcPts val="400"/>
              </a:spcBef>
              <a:spcAft>
                <a:spcPts val="0"/>
              </a:spcAft>
              <a:buSzPts val="1400"/>
              <a:buChar char="?"/>
              <a:defRPr/>
            </a:lvl3pPr>
            <a:lvl4pPr indent="-317500" lvl="3" marL="1828800" algn="l">
              <a:lnSpc>
                <a:spcPct val="110000"/>
              </a:lnSpc>
              <a:spcBef>
                <a:spcPts val="400"/>
              </a:spcBef>
              <a:spcAft>
                <a:spcPts val="0"/>
              </a:spcAft>
              <a:buSzPts val="1400"/>
              <a:buChar char="?"/>
              <a:defRPr/>
            </a:lvl4pPr>
            <a:lvl5pPr indent="-317500" lvl="4" marL="2286000" algn="l">
              <a:lnSpc>
                <a:spcPct val="11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1" name="Google Shape;91;p95"/>
          <p:cNvSpPr txBox="1"/>
          <p:nvPr>
            <p:ph idx="3" type="body"/>
          </p:nvPr>
        </p:nvSpPr>
        <p:spPr>
          <a:xfrm>
            <a:off x="6351073" y="2232552"/>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i="0" sz="2300" cap="none">
                <a:solidFill>
                  <a:schemeClr val="accent3"/>
                </a:solidFill>
                <a:latin typeface="Arial"/>
                <a:ea typeface="Arial"/>
                <a:cs typeface="Arial"/>
                <a:sym typeface="Aria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92" name="Google Shape;92;p95"/>
          <p:cNvSpPr txBox="1"/>
          <p:nvPr>
            <p:ph idx="4" type="body"/>
          </p:nvPr>
        </p:nvSpPr>
        <p:spPr>
          <a:xfrm>
            <a:off x="6668573" y="3143250"/>
            <a:ext cx="4436872" cy="2973917"/>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latin typeface="Arial"/>
                <a:ea typeface="Arial"/>
                <a:cs typeface="Arial"/>
                <a:sym typeface="Arial"/>
              </a:defRPr>
            </a:lvl1pPr>
            <a:lvl2pPr indent="-342900" lvl="1" marL="914400" algn="l">
              <a:lnSpc>
                <a:spcPct val="110000"/>
              </a:lnSpc>
              <a:spcBef>
                <a:spcPts val="200"/>
              </a:spcBef>
              <a:spcAft>
                <a:spcPts val="0"/>
              </a:spcAft>
              <a:buSzPts val="1800"/>
              <a:buChar char="?"/>
              <a:defRPr/>
            </a:lvl2pPr>
            <a:lvl3pPr indent="-317500" lvl="2" marL="1371600" algn="l">
              <a:lnSpc>
                <a:spcPct val="110000"/>
              </a:lnSpc>
              <a:spcBef>
                <a:spcPts val="400"/>
              </a:spcBef>
              <a:spcAft>
                <a:spcPts val="0"/>
              </a:spcAft>
              <a:buSzPts val="1400"/>
              <a:buChar char="?"/>
              <a:defRPr/>
            </a:lvl3pPr>
            <a:lvl4pPr indent="-317500" lvl="3" marL="1828800" algn="l">
              <a:lnSpc>
                <a:spcPct val="110000"/>
              </a:lnSpc>
              <a:spcBef>
                <a:spcPts val="400"/>
              </a:spcBef>
              <a:spcAft>
                <a:spcPts val="0"/>
              </a:spcAft>
              <a:buSzPts val="1400"/>
              <a:buChar char="?"/>
              <a:defRPr/>
            </a:lvl4pPr>
            <a:lvl5pPr indent="-317500" lvl="4" marL="2286000" algn="l">
              <a:lnSpc>
                <a:spcPct val="11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93" name="Shape 93"/>
        <p:cNvGrpSpPr/>
        <p:nvPr/>
      </p:nvGrpSpPr>
      <p:grpSpPr>
        <a:xfrm>
          <a:off x="0" y="0"/>
          <a:ext cx="0" cy="0"/>
          <a:chOff x="0" y="0"/>
          <a:chExt cx="0" cy="0"/>
        </a:xfrm>
      </p:grpSpPr>
      <p:pic>
        <p:nvPicPr>
          <p:cNvPr descr="IRC-Top-Border-2.jpg" id="94" name="Google Shape;94;p9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95" name="Google Shape;95;p96"/>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96" name="Google Shape;96;p96"/>
          <p:cNvSpPr txBox="1"/>
          <p:nvPr>
            <p:ph idx="1" type="body"/>
          </p:nvPr>
        </p:nvSpPr>
        <p:spPr>
          <a:xfrm>
            <a:off x="5715000" y="2234060"/>
            <a:ext cx="5678424" cy="3946607"/>
          </a:xfrm>
          <a:prstGeom prst="rect">
            <a:avLst/>
          </a:prstGeom>
          <a:noFill/>
          <a:ln>
            <a:noFill/>
          </a:ln>
        </p:spPr>
        <p:txBody>
          <a:bodyPr anchorCtr="0" anchor="t" bIns="45700" lIns="45700" spcFirstLastPara="1" rIns="45700" wrap="square" tIns="45700">
            <a:noAutofit/>
          </a:bodyPr>
          <a:lstStyle>
            <a:lvl1pPr indent="-381000" lvl="0" marL="457200" algn="l">
              <a:lnSpc>
                <a:spcPct val="90000"/>
              </a:lnSpc>
              <a:spcBef>
                <a:spcPts val="1200"/>
              </a:spcBef>
              <a:spcAft>
                <a:spcPts val="0"/>
              </a:spcAft>
              <a:buSzPts val="2400"/>
              <a:buChar char=" "/>
              <a:defRPr b="0" i="0" sz="2400">
                <a:latin typeface="Arial"/>
                <a:ea typeface="Arial"/>
                <a:cs typeface="Arial"/>
                <a:sym typeface="Arial"/>
              </a:defRPr>
            </a:lvl1pPr>
            <a:lvl2pPr indent="-355600" lvl="1" marL="914400" algn="l">
              <a:lnSpc>
                <a:spcPct val="90000"/>
              </a:lnSpc>
              <a:spcBef>
                <a:spcPts val="200"/>
              </a:spcBef>
              <a:spcAft>
                <a:spcPts val="0"/>
              </a:spcAft>
              <a:buSzPts val="2000"/>
              <a:buChar char="?"/>
              <a:defRPr sz="2000"/>
            </a:lvl2pPr>
            <a:lvl3pPr indent="-330200" lvl="2" marL="1371600" algn="l">
              <a:lnSpc>
                <a:spcPct val="90000"/>
              </a:lnSpc>
              <a:spcBef>
                <a:spcPts val="400"/>
              </a:spcBef>
              <a:spcAft>
                <a:spcPts val="0"/>
              </a:spcAft>
              <a:buSzPts val="1600"/>
              <a:buChar char="?"/>
              <a:defRPr sz="16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97" name="Google Shape;97;p96"/>
          <p:cNvSpPr txBox="1"/>
          <p:nvPr>
            <p:ph idx="2" type="body"/>
          </p:nvPr>
        </p:nvSpPr>
        <p:spPr>
          <a:xfrm>
            <a:off x="1024128" y="3908778"/>
            <a:ext cx="4389120" cy="2271889"/>
          </a:xfrm>
          <a:prstGeom prst="rect">
            <a:avLst/>
          </a:prstGeom>
          <a:noFill/>
          <a:ln>
            <a:noFill/>
          </a:ln>
        </p:spPr>
        <p:txBody>
          <a:bodyPr anchorCtr="0" anchor="t" bIns="45700" lIns="91425" spcFirstLastPara="1" rIns="91425" wrap="square" tIns="45700">
            <a:normAutofit/>
          </a:bodyPr>
          <a:lstStyle>
            <a:lvl1pPr indent="-228600" lvl="0" marL="457200" algn="l">
              <a:lnSpc>
                <a:spcPct val="108000"/>
              </a:lnSpc>
              <a:spcBef>
                <a:spcPts val="600"/>
              </a:spcBef>
              <a:spcAft>
                <a:spcPts val="0"/>
              </a:spcAft>
              <a:buSzPts val="2400"/>
              <a:buNone/>
              <a:defRPr b="0" i="0" sz="2400">
                <a:latin typeface="Arial"/>
                <a:ea typeface="Arial"/>
                <a:cs typeface="Arial"/>
                <a:sym typeface="Aria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98" name="Google Shape;98;p96"/>
          <p:cNvSpPr txBox="1"/>
          <p:nvPr>
            <p:ph idx="3" type="body"/>
          </p:nvPr>
        </p:nvSpPr>
        <p:spPr>
          <a:xfrm>
            <a:off x="1024128" y="1975557"/>
            <a:ext cx="4389120" cy="1580444"/>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600"/>
              </a:spcBef>
              <a:spcAft>
                <a:spcPts val="0"/>
              </a:spcAft>
              <a:buSzPts val="4400"/>
              <a:buNone/>
              <a:defRPr b="0" i="0" sz="4400">
                <a:solidFill>
                  <a:srgbClr val="F3C317"/>
                </a:solidFill>
                <a:latin typeface="Arial"/>
                <a:ea typeface="Arial"/>
                <a:cs typeface="Arial"/>
                <a:sym typeface="Aria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bg>
      <p:bgPr>
        <a:blipFill>
          <a:blip r:embed="rId2">
            <a:alphaModFix/>
          </a:blip>
          <a:stretch>
            <a:fillRect/>
          </a:stretch>
        </a:blipFill>
      </p:bgPr>
    </p:bg>
    <p:spTree>
      <p:nvGrpSpPr>
        <p:cNvPr id="99" name="Shape 99"/>
        <p:cNvGrpSpPr/>
        <p:nvPr/>
      </p:nvGrpSpPr>
      <p:grpSpPr>
        <a:xfrm>
          <a:off x="0" y="0"/>
          <a:ext cx="0" cy="0"/>
          <a:chOff x="0" y="0"/>
          <a:chExt cx="0" cy="0"/>
        </a:xfrm>
      </p:grpSpPr>
      <p:pic>
        <p:nvPicPr>
          <p:cNvPr descr="IRC-Left-Background-1.jpg" id="100" name="Google Shape;100;p9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01" name="Google Shape;101;p97"/>
          <p:cNvSpPr/>
          <p:nvPr/>
        </p:nvSpPr>
        <p:spPr>
          <a:xfrm>
            <a:off x="620713" y="2144713"/>
            <a:ext cx="4868862" cy="2089150"/>
          </a:xfrm>
          <a:prstGeom prst="rect">
            <a:avLst/>
          </a:prstGeom>
          <a:noFill/>
          <a:ln cap="flat" cmpd="sng" w="762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 name="Google Shape;102;p97"/>
          <p:cNvSpPr txBox="1"/>
          <p:nvPr>
            <p:ph type="title"/>
          </p:nvPr>
        </p:nvSpPr>
        <p:spPr>
          <a:xfrm>
            <a:off x="663222" y="2419659"/>
            <a:ext cx="4769556" cy="1545564"/>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SzPts val="1400"/>
              <a:buNone/>
              <a:defRPr b="0" i="0" sz="44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103" name="Google Shape;103;p97"/>
          <p:cNvSpPr txBox="1"/>
          <p:nvPr>
            <p:ph idx="1" type="body"/>
          </p:nvPr>
        </p:nvSpPr>
        <p:spPr>
          <a:xfrm>
            <a:off x="7027333" y="860778"/>
            <a:ext cx="4478866" cy="5053469"/>
          </a:xfrm>
          <a:prstGeom prst="rect">
            <a:avLst/>
          </a:prstGeom>
          <a:noFill/>
          <a:ln>
            <a:noFill/>
          </a:ln>
        </p:spPr>
        <p:txBody>
          <a:bodyPr anchorCtr="0" anchor="ctr" bIns="45700" lIns="45700" spcFirstLastPara="1" rIns="45700" wrap="square" tIns="45700">
            <a:noAutofit/>
          </a:bodyPr>
          <a:lstStyle>
            <a:lvl1pPr indent="-355600" lvl="0" marL="457200" algn="l">
              <a:lnSpc>
                <a:spcPct val="110000"/>
              </a:lnSpc>
              <a:spcBef>
                <a:spcPts val="1200"/>
              </a:spcBef>
              <a:spcAft>
                <a:spcPts val="0"/>
              </a:spcAft>
              <a:buSzPts val="2000"/>
              <a:buFont typeface="Libre Franklin"/>
              <a:buChar char="•"/>
              <a:defRPr b="0" i="0" sz="2000">
                <a:latin typeface="Arial"/>
                <a:ea typeface="Arial"/>
                <a:cs typeface="Arial"/>
                <a:sym typeface="Arial"/>
              </a:defRPr>
            </a:lvl1pPr>
            <a:lvl2pPr indent="-342900" lvl="1" marL="914400" algn="l">
              <a:lnSpc>
                <a:spcPct val="90000"/>
              </a:lnSpc>
              <a:spcBef>
                <a:spcPts val="2400"/>
              </a:spcBef>
              <a:spcAft>
                <a:spcPts val="0"/>
              </a:spcAft>
              <a:buSzPts val="1800"/>
              <a:buFont typeface="Libre Franklin"/>
              <a:buChar char="•"/>
              <a:defRPr/>
            </a:lvl2pPr>
            <a:lvl3pPr indent="-317500" lvl="2" marL="1371600" algn="l">
              <a:lnSpc>
                <a:spcPct val="90000"/>
              </a:lnSpc>
              <a:spcBef>
                <a:spcPts val="400"/>
              </a:spcBef>
              <a:spcAft>
                <a:spcPts val="0"/>
              </a:spcAft>
              <a:buSzPts val="1400"/>
              <a:buFont typeface="Libre Franklin"/>
              <a:buChar char="•"/>
              <a:defRPr/>
            </a:lvl3pPr>
            <a:lvl4pPr indent="-317500" lvl="3" marL="1828800" algn="l">
              <a:lnSpc>
                <a:spcPct val="90000"/>
              </a:lnSpc>
              <a:spcBef>
                <a:spcPts val="400"/>
              </a:spcBef>
              <a:spcAft>
                <a:spcPts val="0"/>
              </a:spcAft>
              <a:buSzPts val="1400"/>
              <a:buFont typeface="Libre Franklin"/>
              <a:buChar char="•"/>
              <a:defRPr/>
            </a:lvl4pPr>
            <a:lvl5pPr indent="-317500" lvl="4" marL="2286000" algn="l">
              <a:lnSpc>
                <a:spcPct val="90000"/>
              </a:lnSpc>
              <a:spcBef>
                <a:spcPts val="400"/>
              </a:spcBef>
              <a:spcAft>
                <a:spcPts val="0"/>
              </a:spcAft>
              <a:buSzPts val="1400"/>
              <a:buFont typeface="Libre Franklin"/>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Option 2">
  <p:cSld name="Cover Option 2">
    <p:spTree>
      <p:nvGrpSpPr>
        <p:cNvPr id="21" name="Shape 21"/>
        <p:cNvGrpSpPr/>
        <p:nvPr/>
      </p:nvGrpSpPr>
      <p:grpSpPr>
        <a:xfrm>
          <a:off x="0" y="0"/>
          <a:ext cx="0" cy="0"/>
          <a:chOff x="0" y="0"/>
          <a:chExt cx="0" cy="0"/>
        </a:xfrm>
      </p:grpSpPr>
      <p:pic>
        <p:nvPicPr>
          <p:cNvPr descr="IRC-Cover-1.jpg" id="22" name="Google Shape;22;p8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3" name="Google Shape;23;p80"/>
          <p:cNvSpPr txBox="1"/>
          <p:nvPr>
            <p:ph type="ctrTitle"/>
          </p:nvPr>
        </p:nvSpPr>
        <p:spPr>
          <a:xfrm>
            <a:off x="973667" y="1962937"/>
            <a:ext cx="10244667" cy="21349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sz="6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24" name="Google Shape;24;p80"/>
          <p:cNvSpPr txBox="1"/>
          <p:nvPr>
            <p:ph idx="1" type="body"/>
          </p:nvPr>
        </p:nvSpPr>
        <p:spPr>
          <a:xfrm>
            <a:off x="973667" y="1269486"/>
            <a:ext cx="10329334" cy="720725"/>
          </a:xfrm>
          <a:prstGeom prst="rect">
            <a:avLst/>
          </a:prstGeom>
          <a:noFill/>
          <a:ln>
            <a:noFill/>
          </a:ln>
        </p:spPr>
        <p:txBody>
          <a:bodyPr anchorCtr="0" anchor="t" bIns="45700" lIns="45700" spcFirstLastPara="1" rIns="45700" wrap="square" tIns="45700">
            <a:noAutofit/>
          </a:bodyPr>
          <a:lstStyle>
            <a:lvl1pPr indent="-406400" lvl="0" marL="457200" algn="l">
              <a:lnSpc>
                <a:spcPct val="90000"/>
              </a:lnSpc>
              <a:spcBef>
                <a:spcPts val="1200"/>
              </a:spcBef>
              <a:spcAft>
                <a:spcPts val="0"/>
              </a:spcAft>
              <a:buSzPts val="2800"/>
              <a:buChar char=" "/>
              <a:defRPr b="0" i="0" sz="2800">
                <a:solidFill>
                  <a:schemeClr val="lt1"/>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5" name="Google Shape;25;p80"/>
          <p:cNvSpPr txBox="1"/>
          <p:nvPr>
            <p:ph idx="2" type="body"/>
          </p:nvPr>
        </p:nvSpPr>
        <p:spPr>
          <a:xfrm>
            <a:off x="973667" y="4890030"/>
            <a:ext cx="10201275" cy="803275"/>
          </a:xfrm>
          <a:prstGeom prst="rect">
            <a:avLst/>
          </a:prstGeom>
          <a:noFill/>
          <a:ln>
            <a:noFill/>
          </a:ln>
        </p:spPr>
        <p:txBody>
          <a:bodyPr anchorCtr="0" anchor="t" bIns="45700" lIns="45700" spcFirstLastPara="1" rIns="45700" wrap="square" tIns="45700">
            <a:noAutofit/>
          </a:bodyPr>
          <a:lstStyle>
            <a:lvl1pPr indent="-431800" lvl="0" marL="457200" algn="l">
              <a:lnSpc>
                <a:spcPct val="90000"/>
              </a:lnSpc>
              <a:spcBef>
                <a:spcPts val="1200"/>
              </a:spcBef>
              <a:spcAft>
                <a:spcPts val="0"/>
              </a:spcAft>
              <a:buSzPts val="3200"/>
              <a:buChar char=" "/>
              <a:defRPr b="0" i="0" sz="3200">
                <a:solidFill>
                  <a:srgbClr val="FFFFFF"/>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04" name="Shape 104"/>
        <p:cNvGrpSpPr/>
        <p:nvPr/>
      </p:nvGrpSpPr>
      <p:grpSpPr>
        <a:xfrm>
          <a:off x="0" y="0"/>
          <a:ext cx="0" cy="0"/>
          <a:chOff x="0" y="0"/>
          <a:chExt cx="0" cy="0"/>
        </a:xfrm>
      </p:grpSpPr>
      <p:pic>
        <p:nvPicPr>
          <p:cNvPr descr="IRC-Top-Border-1.jpg" id="105" name="Google Shape;105;p98"/>
          <p:cNvPicPr preferRelativeResize="0"/>
          <p:nvPr/>
        </p:nvPicPr>
        <p:blipFill rotWithShape="1">
          <a:blip r:embed="rId2">
            <a:alphaModFix/>
          </a:blip>
          <a:srcRect b="0" l="0" r="0" t="0"/>
          <a:stretch/>
        </p:blipFill>
        <p:spPr>
          <a:xfrm>
            <a:off x="0" y="0"/>
            <a:ext cx="12192000" cy="6858000"/>
          </a:xfrm>
          <a:prstGeom prst="rect">
            <a:avLst/>
          </a:prstGeom>
          <a:noFill/>
          <a:ln>
            <a:noFill/>
          </a:ln>
        </p:spPr>
      </p:pic>
      <p:grpSp>
        <p:nvGrpSpPr>
          <p:cNvPr id="106" name="Google Shape;106;p98"/>
          <p:cNvGrpSpPr/>
          <p:nvPr/>
        </p:nvGrpSpPr>
        <p:grpSpPr>
          <a:xfrm>
            <a:off x="860425" y="1974850"/>
            <a:ext cx="4811713" cy="4318000"/>
            <a:chOff x="860776" y="1975557"/>
            <a:chExt cx="4811891" cy="4317998"/>
          </a:xfrm>
        </p:grpSpPr>
        <p:cxnSp>
          <p:nvCxnSpPr>
            <p:cNvPr id="107" name="Google Shape;107;p98"/>
            <p:cNvCxnSpPr/>
            <p:nvPr/>
          </p:nvCxnSpPr>
          <p:spPr>
            <a:xfrm rot="10800000">
              <a:off x="875065" y="1975557"/>
              <a:ext cx="0" cy="215900"/>
            </a:xfrm>
            <a:prstGeom prst="straightConnector1">
              <a:avLst/>
            </a:prstGeom>
            <a:noFill/>
            <a:ln cap="flat" cmpd="sng" w="76200">
              <a:solidFill>
                <a:schemeClr val="accent1"/>
              </a:solidFill>
              <a:prstDash val="solid"/>
              <a:round/>
              <a:headEnd len="sm" w="sm" type="none"/>
              <a:tailEnd len="sm" w="sm" type="none"/>
            </a:ln>
          </p:spPr>
        </p:cxnSp>
        <p:cxnSp>
          <p:nvCxnSpPr>
            <p:cNvPr id="108" name="Google Shape;108;p98"/>
            <p:cNvCxnSpPr/>
            <p:nvPr/>
          </p:nvCxnSpPr>
          <p:spPr>
            <a:xfrm>
              <a:off x="860776" y="2018420"/>
              <a:ext cx="4811891" cy="0"/>
            </a:xfrm>
            <a:prstGeom prst="straightConnector1">
              <a:avLst/>
            </a:prstGeom>
            <a:noFill/>
            <a:ln cap="flat" cmpd="sng" w="76200">
              <a:solidFill>
                <a:schemeClr val="accent1"/>
              </a:solidFill>
              <a:prstDash val="solid"/>
              <a:round/>
              <a:headEnd len="sm" w="sm" type="none"/>
              <a:tailEnd len="sm" w="sm" type="none"/>
            </a:ln>
          </p:spPr>
        </p:cxnSp>
        <p:cxnSp>
          <p:nvCxnSpPr>
            <p:cNvPr id="109" name="Google Shape;109;p98"/>
            <p:cNvCxnSpPr/>
            <p:nvPr/>
          </p:nvCxnSpPr>
          <p:spPr>
            <a:xfrm>
              <a:off x="860776" y="6293555"/>
              <a:ext cx="4811891" cy="0"/>
            </a:xfrm>
            <a:prstGeom prst="straightConnector1">
              <a:avLst/>
            </a:prstGeom>
            <a:noFill/>
            <a:ln cap="flat" cmpd="sng" w="76200">
              <a:solidFill>
                <a:schemeClr val="accent1"/>
              </a:solidFill>
              <a:prstDash val="solid"/>
              <a:round/>
              <a:headEnd len="sm" w="sm" type="none"/>
              <a:tailEnd len="sm" w="sm" type="none"/>
            </a:ln>
          </p:spPr>
        </p:cxnSp>
        <p:cxnSp>
          <p:nvCxnSpPr>
            <p:cNvPr id="110" name="Google Shape;110;p98"/>
            <p:cNvCxnSpPr/>
            <p:nvPr/>
          </p:nvCxnSpPr>
          <p:spPr>
            <a:xfrm rot="10800000">
              <a:off x="5629802" y="2018420"/>
              <a:ext cx="0" cy="4260848"/>
            </a:xfrm>
            <a:prstGeom prst="straightConnector1">
              <a:avLst/>
            </a:prstGeom>
            <a:noFill/>
            <a:ln cap="flat" cmpd="sng" w="76200">
              <a:solidFill>
                <a:schemeClr val="accent1"/>
              </a:solidFill>
              <a:prstDash val="solid"/>
              <a:round/>
              <a:headEnd len="sm" w="sm" type="none"/>
              <a:tailEnd len="sm" w="sm" type="none"/>
            </a:ln>
          </p:spPr>
        </p:cxnSp>
        <p:cxnSp>
          <p:nvCxnSpPr>
            <p:cNvPr id="111" name="Google Shape;111;p98"/>
            <p:cNvCxnSpPr/>
            <p:nvPr/>
          </p:nvCxnSpPr>
          <p:spPr>
            <a:xfrm rot="10800000">
              <a:off x="898877" y="3121731"/>
              <a:ext cx="0" cy="3157537"/>
            </a:xfrm>
            <a:prstGeom prst="straightConnector1">
              <a:avLst/>
            </a:prstGeom>
            <a:noFill/>
            <a:ln cap="flat" cmpd="sng" w="76200">
              <a:solidFill>
                <a:schemeClr val="accent1"/>
              </a:solidFill>
              <a:prstDash val="solid"/>
              <a:round/>
              <a:headEnd len="sm" w="sm" type="none"/>
              <a:tailEnd len="sm" w="sm" type="none"/>
            </a:ln>
          </p:spPr>
        </p:cxnSp>
      </p:grpSp>
      <p:grpSp>
        <p:nvGrpSpPr>
          <p:cNvPr id="112" name="Google Shape;112;p98"/>
          <p:cNvGrpSpPr/>
          <p:nvPr/>
        </p:nvGrpSpPr>
        <p:grpSpPr>
          <a:xfrm>
            <a:off x="6505575" y="1974850"/>
            <a:ext cx="4811713" cy="4318000"/>
            <a:chOff x="860776" y="1975557"/>
            <a:chExt cx="4811891" cy="4317998"/>
          </a:xfrm>
        </p:grpSpPr>
        <p:cxnSp>
          <p:nvCxnSpPr>
            <p:cNvPr id="113" name="Google Shape;113;p98"/>
            <p:cNvCxnSpPr/>
            <p:nvPr/>
          </p:nvCxnSpPr>
          <p:spPr>
            <a:xfrm rot="10800000">
              <a:off x="875065" y="1975557"/>
              <a:ext cx="0" cy="215900"/>
            </a:xfrm>
            <a:prstGeom prst="straightConnector1">
              <a:avLst/>
            </a:prstGeom>
            <a:noFill/>
            <a:ln cap="flat" cmpd="sng" w="76200">
              <a:solidFill>
                <a:schemeClr val="accent1"/>
              </a:solidFill>
              <a:prstDash val="solid"/>
              <a:round/>
              <a:headEnd len="sm" w="sm" type="none"/>
              <a:tailEnd len="sm" w="sm" type="none"/>
            </a:ln>
          </p:spPr>
        </p:cxnSp>
        <p:cxnSp>
          <p:nvCxnSpPr>
            <p:cNvPr id="114" name="Google Shape;114;p98"/>
            <p:cNvCxnSpPr/>
            <p:nvPr/>
          </p:nvCxnSpPr>
          <p:spPr>
            <a:xfrm>
              <a:off x="860776" y="2018420"/>
              <a:ext cx="4811891" cy="0"/>
            </a:xfrm>
            <a:prstGeom prst="straightConnector1">
              <a:avLst/>
            </a:prstGeom>
            <a:noFill/>
            <a:ln cap="flat" cmpd="sng" w="76200">
              <a:solidFill>
                <a:schemeClr val="accent1"/>
              </a:solidFill>
              <a:prstDash val="solid"/>
              <a:round/>
              <a:headEnd len="sm" w="sm" type="none"/>
              <a:tailEnd len="sm" w="sm" type="none"/>
            </a:ln>
          </p:spPr>
        </p:cxnSp>
        <p:cxnSp>
          <p:nvCxnSpPr>
            <p:cNvPr id="115" name="Google Shape;115;p98"/>
            <p:cNvCxnSpPr/>
            <p:nvPr/>
          </p:nvCxnSpPr>
          <p:spPr>
            <a:xfrm>
              <a:off x="860776" y="6293555"/>
              <a:ext cx="4811891" cy="0"/>
            </a:xfrm>
            <a:prstGeom prst="straightConnector1">
              <a:avLst/>
            </a:prstGeom>
            <a:noFill/>
            <a:ln cap="flat" cmpd="sng" w="76200">
              <a:solidFill>
                <a:schemeClr val="accent1"/>
              </a:solidFill>
              <a:prstDash val="solid"/>
              <a:round/>
              <a:headEnd len="sm" w="sm" type="none"/>
              <a:tailEnd len="sm" w="sm" type="none"/>
            </a:ln>
          </p:spPr>
        </p:cxnSp>
        <p:cxnSp>
          <p:nvCxnSpPr>
            <p:cNvPr id="116" name="Google Shape;116;p98"/>
            <p:cNvCxnSpPr/>
            <p:nvPr/>
          </p:nvCxnSpPr>
          <p:spPr>
            <a:xfrm rot="10800000">
              <a:off x="5629802" y="2018420"/>
              <a:ext cx="0" cy="4260848"/>
            </a:xfrm>
            <a:prstGeom prst="straightConnector1">
              <a:avLst/>
            </a:prstGeom>
            <a:noFill/>
            <a:ln cap="flat" cmpd="sng" w="76200">
              <a:solidFill>
                <a:schemeClr val="accent1"/>
              </a:solidFill>
              <a:prstDash val="solid"/>
              <a:round/>
              <a:headEnd len="sm" w="sm" type="none"/>
              <a:tailEnd len="sm" w="sm" type="none"/>
            </a:ln>
          </p:spPr>
        </p:cxnSp>
        <p:cxnSp>
          <p:nvCxnSpPr>
            <p:cNvPr id="117" name="Google Shape;117;p98"/>
            <p:cNvCxnSpPr/>
            <p:nvPr/>
          </p:nvCxnSpPr>
          <p:spPr>
            <a:xfrm rot="10800000">
              <a:off x="898877" y="3121731"/>
              <a:ext cx="0" cy="3157537"/>
            </a:xfrm>
            <a:prstGeom prst="straightConnector1">
              <a:avLst/>
            </a:prstGeom>
            <a:noFill/>
            <a:ln cap="flat" cmpd="sng" w="76200">
              <a:solidFill>
                <a:schemeClr val="accent1"/>
              </a:solidFill>
              <a:prstDash val="solid"/>
              <a:round/>
              <a:headEnd len="sm" w="sm" type="none"/>
              <a:tailEnd len="sm" w="sm" type="none"/>
            </a:ln>
          </p:spPr>
        </p:cxnSp>
      </p:grpSp>
      <p:sp>
        <p:nvSpPr>
          <p:cNvPr id="118" name="Google Shape;118;p98"/>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rgbClr val="FFFFFF"/>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119" name="Google Shape;119;p98"/>
          <p:cNvSpPr txBox="1"/>
          <p:nvPr>
            <p:ph idx="1" type="body"/>
          </p:nvPr>
        </p:nvSpPr>
        <p:spPr>
          <a:xfrm>
            <a:off x="706628" y="2232552"/>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i="0" sz="2300" cap="none">
                <a:solidFill>
                  <a:schemeClr val="accent1"/>
                </a:solidFill>
                <a:latin typeface="Arial"/>
                <a:ea typeface="Arial"/>
                <a:cs typeface="Arial"/>
                <a:sym typeface="Aria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120" name="Google Shape;120;p98"/>
          <p:cNvSpPr txBox="1"/>
          <p:nvPr>
            <p:ph idx="2" type="body"/>
          </p:nvPr>
        </p:nvSpPr>
        <p:spPr>
          <a:xfrm>
            <a:off x="1024128" y="3143250"/>
            <a:ext cx="4436872" cy="2973917"/>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latin typeface="Arial"/>
                <a:ea typeface="Arial"/>
                <a:cs typeface="Arial"/>
                <a:sym typeface="Arial"/>
              </a:defRPr>
            </a:lvl1pPr>
            <a:lvl2pPr indent="-342900" lvl="1" marL="914400" algn="l">
              <a:lnSpc>
                <a:spcPct val="110000"/>
              </a:lnSpc>
              <a:spcBef>
                <a:spcPts val="200"/>
              </a:spcBef>
              <a:spcAft>
                <a:spcPts val="0"/>
              </a:spcAft>
              <a:buSzPts val="1800"/>
              <a:buChar char="?"/>
              <a:defRPr/>
            </a:lvl2pPr>
            <a:lvl3pPr indent="-317500" lvl="2" marL="1371600" algn="l">
              <a:lnSpc>
                <a:spcPct val="110000"/>
              </a:lnSpc>
              <a:spcBef>
                <a:spcPts val="400"/>
              </a:spcBef>
              <a:spcAft>
                <a:spcPts val="0"/>
              </a:spcAft>
              <a:buSzPts val="1400"/>
              <a:buChar char="?"/>
              <a:defRPr/>
            </a:lvl3pPr>
            <a:lvl4pPr indent="-317500" lvl="3" marL="1828800" algn="l">
              <a:lnSpc>
                <a:spcPct val="110000"/>
              </a:lnSpc>
              <a:spcBef>
                <a:spcPts val="400"/>
              </a:spcBef>
              <a:spcAft>
                <a:spcPts val="0"/>
              </a:spcAft>
              <a:buSzPts val="1400"/>
              <a:buChar char="?"/>
              <a:defRPr/>
            </a:lvl4pPr>
            <a:lvl5pPr indent="-317500" lvl="4" marL="2286000" algn="l">
              <a:lnSpc>
                <a:spcPct val="11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1" name="Google Shape;121;p98"/>
          <p:cNvSpPr txBox="1"/>
          <p:nvPr>
            <p:ph idx="3" type="body"/>
          </p:nvPr>
        </p:nvSpPr>
        <p:spPr>
          <a:xfrm>
            <a:off x="6351073" y="2232552"/>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i="0" sz="2300" cap="none">
                <a:solidFill>
                  <a:schemeClr val="accent1"/>
                </a:solidFill>
                <a:latin typeface="Arial"/>
                <a:ea typeface="Arial"/>
                <a:cs typeface="Arial"/>
                <a:sym typeface="Aria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122" name="Google Shape;122;p98"/>
          <p:cNvSpPr txBox="1"/>
          <p:nvPr>
            <p:ph idx="4" type="body"/>
          </p:nvPr>
        </p:nvSpPr>
        <p:spPr>
          <a:xfrm>
            <a:off x="6668573" y="3143250"/>
            <a:ext cx="4436872" cy="2973917"/>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latin typeface="Arial"/>
                <a:ea typeface="Arial"/>
                <a:cs typeface="Arial"/>
                <a:sym typeface="Arial"/>
              </a:defRPr>
            </a:lvl1pPr>
            <a:lvl2pPr indent="-342900" lvl="1" marL="914400" algn="l">
              <a:lnSpc>
                <a:spcPct val="110000"/>
              </a:lnSpc>
              <a:spcBef>
                <a:spcPts val="200"/>
              </a:spcBef>
              <a:spcAft>
                <a:spcPts val="0"/>
              </a:spcAft>
              <a:buSzPts val="1800"/>
              <a:buChar char="?"/>
              <a:defRPr/>
            </a:lvl2pPr>
            <a:lvl3pPr indent="-317500" lvl="2" marL="1371600" algn="l">
              <a:lnSpc>
                <a:spcPct val="110000"/>
              </a:lnSpc>
              <a:spcBef>
                <a:spcPts val="400"/>
              </a:spcBef>
              <a:spcAft>
                <a:spcPts val="0"/>
              </a:spcAft>
              <a:buSzPts val="1400"/>
              <a:buChar char="?"/>
              <a:defRPr/>
            </a:lvl3pPr>
            <a:lvl4pPr indent="-317500" lvl="3" marL="1828800" algn="l">
              <a:lnSpc>
                <a:spcPct val="110000"/>
              </a:lnSpc>
              <a:spcBef>
                <a:spcPts val="400"/>
              </a:spcBef>
              <a:spcAft>
                <a:spcPts val="0"/>
              </a:spcAft>
              <a:buSzPts val="1400"/>
              <a:buChar char="?"/>
              <a:defRPr/>
            </a:lvl4pPr>
            <a:lvl5pPr indent="-317500" lvl="4" marL="2286000" algn="l">
              <a:lnSpc>
                <a:spcPct val="11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23" name="Shape 123"/>
        <p:cNvGrpSpPr/>
        <p:nvPr/>
      </p:nvGrpSpPr>
      <p:grpSpPr>
        <a:xfrm>
          <a:off x="0" y="0"/>
          <a:ext cx="0" cy="0"/>
          <a:chOff x="0" y="0"/>
          <a:chExt cx="0" cy="0"/>
        </a:xfrm>
      </p:grpSpPr>
      <p:pic>
        <p:nvPicPr>
          <p:cNvPr descr="IRC-Top-Border-1.jpg" id="124" name="Google Shape;124;p9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25" name="Google Shape;125;p99"/>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rgbClr val="FFFFFF"/>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126" name="Google Shape;126;p99"/>
          <p:cNvSpPr txBox="1"/>
          <p:nvPr>
            <p:ph idx="1" type="body"/>
          </p:nvPr>
        </p:nvSpPr>
        <p:spPr>
          <a:xfrm>
            <a:off x="1024128" y="2286000"/>
            <a:ext cx="4754880" cy="4023360"/>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latin typeface="Arial"/>
                <a:ea typeface="Arial"/>
                <a:cs typeface="Arial"/>
                <a:sym typeface="Arial"/>
              </a:defRPr>
            </a:lvl1pPr>
            <a:lvl2pPr indent="-342900" lvl="1" marL="914400" algn="l">
              <a:lnSpc>
                <a:spcPct val="110000"/>
              </a:lnSpc>
              <a:spcBef>
                <a:spcPts val="200"/>
              </a:spcBef>
              <a:spcAft>
                <a:spcPts val="0"/>
              </a:spcAft>
              <a:buSzPts val="1800"/>
              <a:buChar char="?"/>
              <a:defRPr/>
            </a:lvl2pPr>
            <a:lvl3pPr indent="-317500" lvl="2" marL="1371600" algn="l">
              <a:lnSpc>
                <a:spcPct val="110000"/>
              </a:lnSpc>
              <a:spcBef>
                <a:spcPts val="400"/>
              </a:spcBef>
              <a:spcAft>
                <a:spcPts val="0"/>
              </a:spcAft>
              <a:buSzPts val="1400"/>
              <a:buChar char="?"/>
              <a:defRPr/>
            </a:lvl3pPr>
            <a:lvl4pPr indent="-317500" lvl="3" marL="1828800" algn="l">
              <a:lnSpc>
                <a:spcPct val="110000"/>
              </a:lnSpc>
              <a:spcBef>
                <a:spcPts val="400"/>
              </a:spcBef>
              <a:spcAft>
                <a:spcPts val="0"/>
              </a:spcAft>
              <a:buSzPts val="1400"/>
              <a:buChar char="?"/>
              <a:defRPr/>
            </a:lvl4pPr>
            <a:lvl5pPr indent="-317500" lvl="4" marL="2286000" algn="l">
              <a:lnSpc>
                <a:spcPct val="11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7" name="Google Shape;127;p99"/>
          <p:cNvSpPr txBox="1"/>
          <p:nvPr>
            <p:ph idx="2" type="body"/>
          </p:nvPr>
        </p:nvSpPr>
        <p:spPr>
          <a:xfrm>
            <a:off x="5989320" y="2286000"/>
            <a:ext cx="4754880" cy="4023360"/>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latin typeface="Arial"/>
                <a:ea typeface="Arial"/>
                <a:cs typeface="Arial"/>
                <a:sym typeface="Arial"/>
              </a:defRPr>
            </a:lvl1pPr>
            <a:lvl2pPr indent="-342900" lvl="1" marL="914400" algn="l">
              <a:lnSpc>
                <a:spcPct val="110000"/>
              </a:lnSpc>
              <a:spcBef>
                <a:spcPts val="200"/>
              </a:spcBef>
              <a:spcAft>
                <a:spcPts val="0"/>
              </a:spcAft>
              <a:buSzPts val="1800"/>
              <a:buChar char="?"/>
              <a:defRPr/>
            </a:lvl2pPr>
            <a:lvl3pPr indent="-317500" lvl="2" marL="1371600" algn="l">
              <a:lnSpc>
                <a:spcPct val="110000"/>
              </a:lnSpc>
              <a:spcBef>
                <a:spcPts val="400"/>
              </a:spcBef>
              <a:spcAft>
                <a:spcPts val="0"/>
              </a:spcAft>
              <a:buSzPts val="1400"/>
              <a:buChar char="?"/>
              <a:defRPr/>
            </a:lvl3pPr>
            <a:lvl4pPr indent="-317500" lvl="3" marL="1828800" algn="l">
              <a:lnSpc>
                <a:spcPct val="110000"/>
              </a:lnSpc>
              <a:spcBef>
                <a:spcPts val="400"/>
              </a:spcBef>
              <a:spcAft>
                <a:spcPts val="0"/>
              </a:spcAft>
              <a:buSzPts val="1400"/>
              <a:buChar char="?"/>
              <a:defRPr/>
            </a:lvl4pPr>
            <a:lvl5pPr indent="-317500" lvl="4" marL="2286000" algn="l">
              <a:lnSpc>
                <a:spcPct val="11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28" name="Shape 128"/>
        <p:cNvGrpSpPr/>
        <p:nvPr/>
      </p:nvGrpSpPr>
      <p:grpSpPr>
        <a:xfrm>
          <a:off x="0" y="0"/>
          <a:ext cx="0" cy="0"/>
          <a:chOff x="0" y="0"/>
          <a:chExt cx="0" cy="0"/>
        </a:xfrm>
      </p:grpSpPr>
      <p:pic>
        <p:nvPicPr>
          <p:cNvPr descr="IRC-Top-Border-1.jpg" id="129" name="Google Shape;129;p100"/>
          <p:cNvPicPr preferRelativeResize="0"/>
          <p:nvPr/>
        </p:nvPicPr>
        <p:blipFill rotWithShape="1">
          <a:blip r:embed="rId2">
            <a:alphaModFix/>
          </a:blip>
          <a:srcRect b="0" l="0" r="0" t="0"/>
          <a:stretch/>
        </p:blipFill>
        <p:spPr>
          <a:xfrm>
            <a:off x="0" y="0"/>
            <a:ext cx="12192000" cy="6858000"/>
          </a:xfrm>
          <a:prstGeom prst="rect">
            <a:avLst/>
          </a:prstGeom>
          <a:noFill/>
          <a:ln>
            <a:noFill/>
          </a:ln>
        </p:spPr>
      </p:pic>
      <p:cxnSp>
        <p:nvCxnSpPr>
          <p:cNvPr id="130" name="Google Shape;130;p100"/>
          <p:cNvCxnSpPr/>
          <p:nvPr/>
        </p:nvCxnSpPr>
        <p:spPr>
          <a:xfrm>
            <a:off x="1085850" y="3725863"/>
            <a:ext cx="4332288" cy="0"/>
          </a:xfrm>
          <a:prstGeom prst="straightConnector1">
            <a:avLst/>
          </a:prstGeom>
          <a:noFill/>
          <a:ln cap="flat" cmpd="sng" w="76200">
            <a:solidFill>
              <a:schemeClr val="lt2"/>
            </a:solidFill>
            <a:prstDash val="solid"/>
            <a:round/>
            <a:headEnd len="sm" w="sm" type="none"/>
            <a:tailEnd len="sm" w="sm" type="none"/>
          </a:ln>
        </p:spPr>
      </p:cxnSp>
      <p:sp>
        <p:nvSpPr>
          <p:cNvPr id="131" name="Google Shape;131;p100"/>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132" name="Google Shape;132;p100"/>
          <p:cNvSpPr txBox="1"/>
          <p:nvPr>
            <p:ph idx="1" type="body"/>
          </p:nvPr>
        </p:nvSpPr>
        <p:spPr>
          <a:xfrm>
            <a:off x="5715000" y="2234060"/>
            <a:ext cx="5678424" cy="3946607"/>
          </a:xfrm>
          <a:prstGeom prst="rect">
            <a:avLst/>
          </a:prstGeom>
          <a:noFill/>
          <a:ln>
            <a:noFill/>
          </a:ln>
        </p:spPr>
        <p:txBody>
          <a:bodyPr anchorCtr="0" anchor="t" bIns="45700" lIns="45700" spcFirstLastPara="1" rIns="45700" wrap="square" tIns="45700">
            <a:noAutofit/>
          </a:bodyPr>
          <a:lstStyle>
            <a:lvl1pPr indent="-381000" lvl="0" marL="457200" algn="l">
              <a:lnSpc>
                <a:spcPct val="90000"/>
              </a:lnSpc>
              <a:spcBef>
                <a:spcPts val="1200"/>
              </a:spcBef>
              <a:spcAft>
                <a:spcPts val="0"/>
              </a:spcAft>
              <a:buSzPts val="2400"/>
              <a:buChar char=" "/>
              <a:defRPr b="0" i="0" sz="2400">
                <a:latin typeface="Arial"/>
                <a:ea typeface="Arial"/>
                <a:cs typeface="Arial"/>
                <a:sym typeface="Arial"/>
              </a:defRPr>
            </a:lvl1pPr>
            <a:lvl2pPr indent="-355600" lvl="1" marL="914400" algn="l">
              <a:lnSpc>
                <a:spcPct val="90000"/>
              </a:lnSpc>
              <a:spcBef>
                <a:spcPts val="200"/>
              </a:spcBef>
              <a:spcAft>
                <a:spcPts val="0"/>
              </a:spcAft>
              <a:buSzPts val="2000"/>
              <a:buChar char="?"/>
              <a:defRPr sz="2000"/>
            </a:lvl2pPr>
            <a:lvl3pPr indent="-330200" lvl="2" marL="1371600" algn="l">
              <a:lnSpc>
                <a:spcPct val="90000"/>
              </a:lnSpc>
              <a:spcBef>
                <a:spcPts val="400"/>
              </a:spcBef>
              <a:spcAft>
                <a:spcPts val="0"/>
              </a:spcAft>
              <a:buSzPts val="1600"/>
              <a:buChar char="?"/>
              <a:defRPr sz="16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133" name="Google Shape;133;p100"/>
          <p:cNvSpPr txBox="1"/>
          <p:nvPr>
            <p:ph idx="2" type="body"/>
          </p:nvPr>
        </p:nvSpPr>
        <p:spPr>
          <a:xfrm>
            <a:off x="1024128" y="3908778"/>
            <a:ext cx="4389120" cy="2271889"/>
          </a:xfrm>
          <a:prstGeom prst="rect">
            <a:avLst/>
          </a:prstGeom>
          <a:noFill/>
          <a:ln>
            <a:noFill/>
          </a:ln>
        </p:spPr>
        <p:txBody>
          <a:bodyPr anchorCtr="0" anchor="t" bIns="45700" lIns="91425" spcFirstLastPara="1" rIns="91425" wrap="square" tIns="45700">
            <a:normAutofit/>
          </a:bodyPr>
          <a:lstStyle>
            <a:lvl1pPr indent="-228600" lvl="0" marL="457200" algn="l">
              <a:lnSpc>
                <a:spcPct val="108000"/>
              </a:lnSpc>
              <a:spcBef>
                <a:spcPts val="600"/>
              </a:spcBef>
              <a:spcAft>
                <a:spcPts val="0"/>
              </a:spcAft>
              <a:buSzPts val="2400"/>
              <a:buNone/>
              <a:defRPr b="0" i="0" sz="2400">
                <a:latin typeface="Arial"/>
                <a:ea typeface="Arial"/>
                <a:cs typeface="Arial"/>
                <a:sym typeface="Aria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134" name="Google Shape;134;p100"/>
          <p:cNvSpPr txBox="1"/>
          <p:nvPr>
            <p:ph idx="3" type="body"/>
          </p:nvPr>
        </p:nvSpPr>
        <p:spPr>
          <a:xfrm>
            <a:off x="1024128" y="1975557"/>
            <a:ext cx="4389120" cy="1580444"/>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600"/>
              </a:spcBef>
              <a:spcAft>
                <a:spcPts val="0"/>
              </a:spcAft>
              <a:buSzPts val="4400"/>
              <a:buNone/>
              <a:defRPr b="0" i="0" sz="4400">
                <a:solidFill>
                  <a:schemeClr val="accent1"/>
                </a:solidFill>
                <a:latin typeface="Arial"/>
                <a:ea typeface="Arial"/>
                <a:cs typeface="Arial"/>
                <a:sym typeface="Aria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135" name="Shape 135"/>
        <p:cNvGrpSpPr/>
        <p:nvPr/>
      </p:nvGrpSpPr>
      <p:grpSpPr>
        <a:xfrm>
          <a:off x="0" y="0"/>
          <a:ext cx="0" cy="0"/>
          <a:chOff x="0" y="0"/>
          <a:chExt cx="0" cy="0"/>
        </a:xfrm>
      </p:grpSpPr>
      <p:pic>
        <p:nvPicPr>
          <p:cNvPr descr="IRC-Cover-1.jpg" id="136" name="Google Shape;136;p10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37" name="Google Shape;137;p101"/>
          <p:cNvSpPr/>
          <p:nvPr/>
        </p:nvSpPr>
        <p:spPr>
          <a:xfrm>
            <a:off x="0" y="1552575"/>
            <a:ext cx="12192000" cy="5305425"/>
          </a:xfrm>
          <a:prstGeom prst="rect">
            <a:avLst/>
          </a:prstGeom>
          <a:solidFill>
            <a:schemeClr val="lt1"/>
          </a:solid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8" name="Google Shape;138;p101"/>
          <p:cNvSpPr/>
          <p:nvPr/>
        </p:nvSpPr>
        <p:spPr>
          <a:xfrm>
            <a:off x="2840038" y="2003425"/>
            <a:ext cx="6526212" cy="1187450"/>
          </a:xfrm>
          <a:prstGeom prst="rect">
            <a:avLst/>
          </a:pr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9" name="Google Shape;139;p101"/>
          <p:cNvSpPr/>
          <p:nvPr/>
        </p:nvSpPr>
        <p:spPr>
          <a:xfrm>
            <a:off x="2840038" y="3597275"/>
            <a:ext cx="6526212" cy="1187450"/>
          </a:xfrm>
          <a:prstGeom prst="rect">
            <a:avLst/>
          </a:prstGeom>
          <a:noFill/>
          <a:ln cap="flat" cmpd="sng" w="762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0" name="Google Shape;140;p101"/>
          <p:cNvSpPr/>
          <p:nvPr/>
        </p:nvSpPr>
        <p:spPr>
          <a:xfrm>
            <a:off x="2840038" y="5207000"/>
            <a:ext cx="6526212" cy="1187450"/>
          </a:xfrm>
          <a:prstGeom prst="rect">
            <a:avLst/>
          </a:prstGeom>
          <a:noFill/>
          <a:ln cap="flat" cmpd="sng" w="762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 name="Google Shape;141;p101"/>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SzPts val="1400"/>
              <a:buNone/>
              <a:defRPr b="0" i="0" sz="4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142" name="Google Shape;142;p101"/>
          <p:cNvSpPr txBox="1"/>
          <p:nvPr>
            <p:ph idx="1" type="body"/>
          </p:nvPr>
        </p:nvSpPr>
        <p:spPr>
          <a:xfrm>
            <a:off x="3020130" y="2342446"/>
            <a:ext cx="6123869" cy="578554"/>
          </a:xfrm>
          <a:prstGeom prst="rect">
            <a:avLst/>
          </a:prstGeom>
          <a:noFill/>
          <a:ln>
            <a:noFill/>
          </a:ln>
        </p:spPr>
        <p:txBody>
          <a:bodyPr anchorCtr="0" anchor="t" bIns="45700" lIns="45700" spcFirstLastPara="1" rIns="45700" wrap="square" tIns="45700">
            <a:normAutofit/>
          </a:bodyPr>
          <a:lstStyle>
            <a:lvl1pPr indent="-431800" lvl="0" marL="457200" algn="ctr">
              <a:lnSpc>
                <a:spcPct val="90000"/>
              </a:lnSpc>
              <a:spcBef>
                <a:spcPts val="1200"/>
              </a:spcBef>
              <a:spcAft>
                <a:spcPts val="0"/>
              </a:spcAft>
              <a:buSzPts val="3200"/>
              <a:buChar char=" "/>
              <a:defRPr b="0" i="0" sz="3200">
                <a:solidFill>
                  <a:schemeClr val="accent3"/>
                </a:solidFill>
                <a:latin typeface="Arial"/>
                <a:ea typeface="Arial"/>
                <a:cs typeface="Arial"/>
                <a:sym typeface="Arial"/>
              </a:defRPr>
            </a:lvl1pPr>
            <a:lvl2pPr indent="-342900" lvl="1" marL="914400" algn="l">
              <a:lnSpc>
                <a:spcPct val="90000"/>
              </a:lnSpc>
              <a:spcBef>
                <a:spcPts val="200"/>
              </a:spcBef>
              <a:spcAft>
                <a:spcPts val="0"/>
              </a:spcAft>
              <a:buSzPts val="1800"/>
              <a:buChar char="?"/>
              <a:defRPr>
                <a:solidFill>
                  <a:srgbClr val="E8722D"/>
                </a:solidFill>
              </a:defRPr>
            </a:lvl2pPr>
            <a:lvl3pPr indent="-317500" lvl="2" marL="1371600" algn="l">
              <a:lnSpc>
                <a:spcPct val="90000"/>
              </a:lnSpc>
              <a:spcBef>
                <a:spcPts val="400"/>
              </a:spcBef>
              <a:spcAft>
                <a:spcPts val="0"/>
              </a:spcAft>
              <a:buSzPts val="1400"/>
              <a:buChar char="?"/>
              <a:defRPr>
                <a:solidFill>
                  <a:srgbClr val="E8722D"/>
                </a:solidFill>
              </a:defRPr>
            </a:lvl3pPr>
            <a:lvl4pPr indent="-317500" lvl="3" marL="1828800" algn="l">
              <a:lnSpc>
                <a:spcPct val="90000"/>
              </a:lnSpc>
              <a:spcBef>
                <a:spcPts val="400"/>
              </a:spcBef>
              <a:spcAft>
                <a:spcPts val="0"/>
              </a:spcAft>
              <a:buSzPts val="1400"/>
              <a:buChar char="?"/>
              <a:defRPr>
                <a:solidFill>
                  <a:srgbClr val="E8722D"/>
                </a:solidFill>
              </a:defRPr>
            </a:lvl4pPr>
            <a:lvl5pPr indent="-317500" lvl="4" marL="2286000" algn="l">
              <a:lnSpc>
                <a:spcPct val="90000"/>
              </a:lnSpc>
              <a:spcBef>
                <a:spcPts val="400"/>
              </a:spcBef>
              <a:spcAft>
                <a:spcPts val="0"/>
              </a:spcAft>
              <a:buSzPts val="1400"/>
              <a:buChar char="?"/>
              <a:defRPr>
                <a:solidFill>
                  <a:srgbClr val="E8722D"/>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3" name="Google Shape;143;p101"/>
          <p:cNvSpPr txBox="1"/>
          <p:nvPr>
            <p:ph idx="2" type="body"/>
          </p:nvPr>
        </p:nvSpPr>
        <p:spPr>
          <a:xfrm>
            <a:off x="3020130" y="3951110"/>
            <a:ext cx="6123869" cy="578554"/>
          </a:xfrm>
          <a:prstGeom prst="rect">
            <a:avLst/>
          </a:prstGeom>
          <a:noFill/>
          <a:ln>
            <a:noFill/>
          </a:ln>
        </p:spPr>
        <p:txBody>
          <a:bodyPr anchorCtr="0" anchor="t" bIns="45700" lIns="45700" spcFirstLastPara="1" rIns="45700" wrap="square" tIns="45700">
            <a:normAutofit/>
          </a:bodyPr>
          <a:lstStyle>
            <a:lvl1pPr indent="-431800" lvl="0" marL="457200" algn="ctr">
              <a:lnSpc>
                <a:spcPct val="90000"/>
              </a:lnSpc>
              <a:spcBef>
                <a:spcPts val="1200"/>
              </a:spcBef>
              <a:spcAft>
                <a:spcPts val="0"/>
              </a:spcAft>
              <a:buSzPts val="3200"/>
              <a:buChar char=" "/>
              <a:defRPr b="0" i="0" sz="3200">
                <a:solidFill>
                  <a:schemeClr val="accent5"/>
                </a:solidFill>
                <a:latin typeface="Arial"/>
                <a:ea typeface="Arial"/>
                <a:cs typeface="Arial"/>
                <a:sym typeface="Arial"/>
              </a:defRPr>
            </a:lvl1pPr>
            <a:lvl2pPr indent="-342900" lvl="1" marL="914400" algn="l">
              <a:lnSpc>
                <a:spcPct val="90000"/>
              </a:lnSpc>
              <a:spcBef>
                <a:spcPts val="200"/>
              </a:spcBef>
              <a:spcAft>
                <a:spcPts val="0"/>
              </a:spcAft>
              <a:buSzPts val="1800"/>
              <a:buChar char="?"/>
              <a:defRPr>
                <a:solidFill>
                  <a:srgbClr val="E8722D"/>
                </a:solidFill>
              </a:defRPr>
            </a:lvl2pPr>
            <a:lvl3pPr indent="-317500" lvl="2" marL="1371600" algn="l">
              <a:lnSpc>
                <a:spcPct val="90000"/>
              </a:lnSpc>
              <a:spcBef>
                <a:spcPts val="400"/>
              </a:spcBef>
              <a:spcAft>
                <a:spcPts val="0"/>
              </a:spcAft>
              <a:buSzPts val="1400"/>
              <a:buChar char="?"/>
              <a:defRPr>
                <a:solidFill>
                  <a:srgbClr val="E8722D"/>
                </a:solidFill>
              </a:defRPr>
            </a:lvl3pPr>
            <a:lvl4pPr indent="-317500" lvl="3" marL="1828800" algn="l">
              <a:lnSpc>
                <a:spcPct val="90000"/>
              </a:lnSpc>
              <a:spcBef>
                <a:spcPts val="400"/>
              </a:spcBef>
              <a:spcAft>
                <a:spcPts val="0"/>
              </a:spcAft>
              <a:buSzPts val="1400"/>
              <a:buChar char="?"/>
              <a:defRPr>
                <a:solidFill>
                  <a:srgbClr val="E8722D"/>
                </a:solidFill>
              </a:defRPr>
            </a:lvl4pPr>
            <a:lvl5pPr indent="-317500" lvl="4" marL="2286000" algn="l">
              <a:lnSpc>
                <a:spcPct val="90000"/>
              </a:lnSpc>
              <a:spcBef>
                <a:spcPts val="400"/>
              </a:spcBef>
              <a:spcAft>
                <a:spcPts val="0"/>
              </a:spcAft>
              <a:buSzPts val="1400"/>
              <a:buChar char="?"/>
              <a:defRPr>
                <a:solidFill>
                  <a:srgbClr val="E8722D"/>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4" name="Google Shape;144;p101"/>
          <p:cNvSpPr txBox="1"/>
          <p:nvPr>
            <p:ph idx="3" type="body"/>
          </p:nvPr>
        </p:nvSpPr>
        <p:spPr>
          <a:xfrm>
            <a:off x="3020130" y="5573886"/>
            <a:ext cx="6123869" cy="578554"/>
          </a:xfrm>
          <a:prstGeom prst="rect">
            <a:avLst/>
          </a:prstGeom>
          <a:noFill/>
          <a:ln>
            <a:noFill/>
          </a:ln>
        </p:spPr>
        <p:txBody>
          <a:bodyPr anchorCtr="0" anchor="t" bIns="45700" lIns="45700" spcFirstLastPara="1" rIns="45700" wrap="square" tIns="45700">
            <a:normAutofit/>
          </a:bodyPr>
          <a:lstStyle>
            <a:lvl1pPr indent="-431800" lvl="0" marL="457200" algn="ctr">
              <a:lnSpc>
                <a:spcPct val="90000"/>
              </a:lnSpc>
              <a:spcBef>
                <a:spcPts val="1200"/>
              </a:spcBef>
              <a:spcAft>
                <a:spcPts val="0"/>
              </a:spcAft>
              <a:buSzPts val="3200"/>
              <a:buChar char=" "/>
              <a:defRPr b="0" i="0" sz="3200">
                <a:solidFill>
                  <a:schemeClr val="accent6"/>
                </a:solidFill>
                <a:latin typeface="Arial"/>
                <a:ea typeface="Arial"/>
                <a:cs typeface="Arial"/>
                <a:sym typeface="Arial"/>
              </a:defRPr>
            </a:lvl1pPr>
            <a:lvl2pPr indent="-342900" lvl="1" marL="914400" algn="l">
              <a:lnSpc>
                <a:spcPct val="90000"/>
              </a:lnSpc>
              <a:spcBef>
                <a:spcPts val="200"/>
              </a:spcBef>
              <a:spcAft>
                <a:spcPts val="0"/>
              </a:spcAft>
              <a:buSzPts val="1800"/>
              <a:buChar char="?"/>
              <a:defRPr>
                <a:solidFill>
                  <a:srgbClr val="E8722D"/>
                </a:solidFill>
              </a:defRPr>
            </a:lvl2pPr>
            <a:lvl3pPr indent="-317500" lvl="2" marL="1371600" algn="l">
              <a:lnSpc>
                <a:spcPct val="90000"/>
              </a:lnSpc>
              <a:spcBef>
                <a:spcPts val="400"/>
              </a:spcBef>
              <a:spcAft>
                <a:spcPts val="0"/>
              </a:spcAft>
              <a:buSzPts val="1400"/>
              <a:buChar char="?"/>
              <a:defRPr>
                <a:solidFill>
                  <a:srgbClr val="E8722D"/>
                </a:solidFill>
              </a:defRPr>
            </a:lvl3pPr>
            <a:lvl4pPr indent="-317500" lvl="3" marL="1828800" algn="l">
              <a:lnSpc>
                <a:spcPct val="90000"/>
              </a:lnSpc>
              <a:spcBef>
                <a:spcPts val="400"/>
              </a:spcBef>
              <a:spcAft>
                <a:spcPts val="0"/>
              </a:spcAft>
              <a:buSzPts val="1400"/>
              <a:buChar char="?"/>
              <a:defRPr>
                <a:solidFill>
                  <a:srgbClr val="E8722D"/>
                </a:solidFill>
              </a:defRPr>
            </a:lvl4pPr>
            <a:lvl5pPr indent="-317500" lvl="4" marL="2286000" algn="l">
              <a:lnSpc>
                <a:spcPct val="90000"/>
              </a:lnSpc>
              <a:spcBef>
                <a:spcPts val="400"/>
              </a:spcBef>
              <a:spcAft>
                <a:spcPts val="0"/>
              </a:spcAft>
              <a:buSzPts val="1400"/>
              <a:buChar char="?"/>
              <a:defRPr>
                <a:solidFill>
                  <a:srgbClr val="E8722D"/>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45" name="Shape 145"/>
        <p:cNvGrpSpPr/>
        <p:nvPr/>
      </p:nvGrpSpPr>
      <p:grpSpPr>
        <a:xfrm>
          <a:off x="0" y="0"/>
          <a:ext cx="0" cy="0"/>
          <a:chOff x="0" y="0"/>
          <a:chExt cx="0" cy="0"/>
        </a:xfrm>
      </p:grpSpPr>
      <p:pic>
        <p:nvPicPr>
          <p:cNvPr descr="IRC-Cover-1.jpg" id="146" name="Google Shape;146;p10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47" name="Google Shape;147;p102"/>
          <p:cNvSpPr txBox="1"/>
          <p:nvPr/>
        </p:nvSpPr>
        <p:spPr>
          <a:xfrm>
            <a:off x="982663" y="1268413"/>
            <a:ext cx="10244137" cy="661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800"/>
              <a:buFont typeface="Libre Franklin Medium"/>
              <a:buNone/>
            </a:pPr>
            <a:r>
              <a:rPr b="0" i="0" lang="en-US" sz="2800" u="none" cap="none" strike="noStrike">
                <a:solidFill>
                  <a:srgbClr val="FFFFFF"/>
                </a:solidFill>
                <a:latin typeface="Arial"/>
                <a:ea typeface="Arial"/>
                <a:cs typeface="Arial"/>
                <a:sym typeface="Arial"/>
              </a:rPr>
              <a:t>МОДУЛЬ 1</a:t>
            </a:r>
            <a:endParaRPr b="0" i="0" sz="1400" u="none" cap="none" strike="noStrike">
              <a:solidFill>
                <a:srgbClr val="000000"/>
              </a:solidFill>
              <a:latin typeface="Arial"/>
              <a:ea typeface="Arial"/>
              <a:cs typeface="Arial"/>
              <a:sym typeface="Arial"/>
            </a:endParaRPr>
          </a:p>
        </p:txBody>
      </p:sp>
      <p:sp>
        <p:nvSpPr>
          <p:cNvPr id="148" name="Google Shape;148;p102"/>
          <p:cNvSpPr txBox="1"/>
          <p:nvPr/>
        </p:nvSpPr>
        <p:spPr>
          <a:xfrm>
            <a:off x="982663" y="4745038"/>
            <a:ext cx="10244137" cy="9667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3200"/>
              <a:buFont typeface="Libre Franklin"/>
              <a:buNone/>
            </a:pPr>
            <a:r>
              <a:rPr b="0" i="0" lang="en-US" sz="3200" u="none" cap="none" strike="noStrike">
                <a:solidFill>
                  <a:srgbClr val="FFFFFF"/>
                </a:solidFill>
                <a:latin typeface="Arial"/>
                <a:ea typeface="Arial"/>
                <a:cs typeface="Arial"/>
                <a:sym typeface="Arial"/>
              </a:rPr>
              <a:t>CLICK TO EDIT SUB TITLE</a:t>
            </a:r>
            <a:endParaRPr b="0" i="0" sz="1400" u="none" cap="none" strike="noStrike">
              <a:solidFill>
                <a:srgbClr val="000000"/>
              </a:solidFill>
              <a:latin typeface="Arial"/>
              <a:ea typeface="Arial"/>
              <a:cs typeface="Arial"/>
              <a:sym typeface="Arial"/>
            </a:endParaRPr>
          </a:p>
        </p:txBody>
      </p:sp>
      <p:cxnSp>
        <p:nvCxnSpPr>
          <p:cNvPr id="149" name="Google Shape;149;p102"/>
          <p:cNvCxnSpPr/>
          <p:nvPr/>
        </p:nvCxnSpPr>
        <p:spPr>
          <a:xfrm>
            <a:off x="1085850" y="4387850"/>
            <a:ext cx="10104438" cy="0"/>
          </a:xfrm>
          <a:prstGeom prst="straightConnector1">
            <a:avLst/>
          </a:prstGeom>
          <a:noFill/>
          <a:ln cap="flat" cmpd="sng" w="76200">
            <a:solidFill>
              <a:schemeClr val="lt2"/>
            </a:solidFill>
            <a:prstDash val="solid"/>
            <a:round/>
            <a:headEnd len="sm" w="sm" type="none"/>
            <a:tailEnd len="sm" w="sm" type="none"/>
          </a:ln>
        </p:spPr>
      </p:cxnSp>
      <p:sp>
        <p:nvSpPr>
          <p:cNvPr id="150" name="Google Shape;150;p102"/>
          <p:cNvSpPr txBox="1"/>
          <p:nvPr>
            <p:ph type="ctrTitle"/>
          </p:nvPr>
        </p:nvSpPr>
        <p:spPr>
          <a:xfrm>
            <a:off x="982132" y="1962937"/>
            <a:ext cx="10244667" cy="21349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sz="6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over Option 2">
  <p:cSld name="4_Cover Option 2">
    <p:spTree>
      <p:nvGrpSpPr>
        <p:cNvPr id="157" name="Shape 157"/>
        <p:cNvGrpSpPr/>
        <p:nvPr/>
      </p:nvGrpSpPr>
      <p:grpSpPr>
        <a:xfrm>
          <a:off x="0" y="0"/>
          <a:ext cx="0" cy="0"/>
          <a:chOff x="0" y="0"/>
          <a:chExt cx="0" cy="0"/>
        </a:xfrm>
      </p:grpSpPr>
      <p:pic>
        <p:nvPicPr>
          <p:cNvPr descr="IRC-Cover-Yellow-1.jpg" id="158" name="Google Shape;158;p3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9" name="Google Shape;159;p31"/>
          <p:cNvSpPr txBox="1"/>
          <p:nvPr>
            <p:ph type="ctrTitle"/>
          </p:nvPr>
        </p:nvSpPr>
        <p:spPr>
          <a:xfrm>
            <a:off x="973667" y="1962937"/>
            <a:ext cx="10244667" cy="21349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sz="6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160" name="Google Shape;160;p31"/>
          <p:cNvSpPr txBox="1"/>
          <p:nvPr>
            <p:ph idx="1" type="body"/>
          </p:nvPr>
        </p:nvSpPr>
        <p:spPr>
          <a:xfrm>
            <a:off x="973667" y="1269486"/>
            <a:ext cx="10329334" cy="720725"/>
          </a:xfrm>
          <a:prstGeom prst="rect">
            <a:avLst/>
          </a:prstGeom>
          <a:noFill/>
          <a:ln>
            <a:noFill/>
          </a:ln>
        </p:spPr>
        <p:txBody>
          <a:bodyPr anchorCtr="0" anchor="t" bIns="45700" lIns="45700" spcFirstLastPara="1" rIns="45700" wrap="square" tIns="45700">
            <a:noAutofit/>
          </a:bodyPr>
          <a:lstStyle>
            <a:lvl1pPr indent="-406400" lvl="0" marL="457200" algn="l">
              <a:lnSpc>
                <a:spcPct val="90000"/>
              </a:lnSpc>
              <a:spcBef>
                <a:spcPts val="1200"/>
              </a:spcBef>
              <a:spcAft>
                <a:spcPts val="0"/>
              </a:spcAft>
              <a:buSzPts val="2800"/>
              <a:buChar char=" "/>
              <a:defRPr b="0" i="0" sz="2800">
                <a:solidFill>
                  <a:schemeClr val="lt1"/>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61" name="Google Shape;161;p31"/>
          <p:cNvSpPr txBox="1"/>
          <p:nvPr>
            <p:ph idx="2" type="body"/>
          </p:nvPr>
        </p:nvSpPr>
        <p:spPr>
          <a:xfrm>
            <a:off x="973667" y="4890030"/>
            <a:ext cx="10201275" cy="803275"/>
          </a:xfrm>
          <a:prstGeom prst="rect">
            <a:avLst/>
          </a:prstGeom>
          <a:noFill/>
          <a:ln>
            <a:noFill/>
          </a:ln>
        </p:spPr>
        <p:txBody>
          <a:bodyPr anchorCtr="0" anchor="t" bIns="45700" lIns="45700" spcFirstLastPara="1" rIns="45700" wrap="square" tIns="45700">
            <a:noAutofit/>
          </a:bodyPr>
          <a:lstStyle>
            <a:lvl1pPr indent="-431800" lvl="0" marL="457200" algn="l">
              <a:lnSpc>
                <a:spcPct val="90000"/>
              </a:lnSpc>
              <a:spcBef>
                <a:spcPts val="1200"/>
              </a:spcBef>
              <a:spcAft>
                <a:spcPts val="0"/>
              </a:spcAft>
              <a:buSzPts val="3200"/>
              <a:buChar char=" "/>
              <a:defRPr b="0" i="0" sz="3200">
                <a:solidFill>
                  <a:srgbClr val="FFFFFF"/>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and Content" type="obj">
  <p:cSld name="OBJECT">
    <p:bg>
      <p:bgPr>
        <a:blipFill>
          <a:blip r:embed="rId2">
            <a:alphaModFix/>
          </a:blip>
          <a:stretch>
            <a:fillRect/>
          </a:stretch>
        </a:blipFill>
      </p:bgPr>
    </p:bg>
    <p:spTree>
      <p:nvGrpSpPr>
        <p:cNvPr id="162" name="Shape 162"/>
        <p:cNvGrpSpPr/>
        <p:nvPr/>
      </p:nvGrpSpPr>
      <p:grpSpPr>
        <a:xfrm>
          <a:off x="0" y="0"/>
          <a:ext cx="0" cy="0"/>
          <a:chOff x="0" y="0"/>
          <a:chExt cx="0" cy="0"/>
        </a:xfrm>
      </p:grpSpPr>
      <p:pic>
        <p:nvPicPr>
          <p:cNvPr descr="IRC-Left-Background-Yellow.jpg" id="163" name="Google Shape;163;p3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4" name="Google Shape;164;p32"/>
          <p:cNvSpPr txBox="1"/>
          <p:nvPr>
            <p:ph type="title"/>
          </p:nvPr>
        </p:nvSpPr>
        <p:spPr>
          <a:xfrm>
            <a:off x="663222" y="2419659"/>
            <a:ext cx="4769556" cy="1545564"/>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SzPts val="1400"/>
              <a:buNone/>
              <a:defRPr b="0" i="0" sz="44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165" name="Google Shape;165;p32"/>
          <p:cNvSpPr txBox="1"/>
          <p:nvPr>
            <p:ph idx="1" type="body"/>
          </p:nvPr>
        </p:nvSpPr>
        <p:spPr>
          <a:xfrm>
            <a:off x="7027333" y="860778"/>
            <a:ext cx="4478866" cy="5053469"/>
          </a:xfrm>
          <a:prstGeom prst="rect">
            <a:avLst/>
          </a:prstGeom>
          <a:noFill/>
          <a:ln>
            <a:noFill/>
          </a:ln>
        </p:spPr>
        <p:txBody>
          <a:bodyPr anchorCtr="0" anchor="ctr" bIns="45700" lIns="45700" spcFirstLastPara="1" rIns="45700" wrap="square" tIns="45700">
            <a:noAutofit/>
          </a:bodyPr>
          <a:lstStyle>
            <a:lvl1pPr indent="-355600" lvl="0" marL="457200" algn="l">
              <a:lnSpc>
                <a:spcPct val="110000"/>
              </a:lnSpc>
              <a:spcBef>
                <a:spcPts val="1200"/>
              </a:spcBef>
              <a:spcAft>
                <a:spcPts val="0"/>
              </a:spcAft>
              <a:buClr>
                <a:schemeClr val="accent6"/>
              </a:buClr>
              <a:buSzPts val="2000"/>
              <a:buFont typeface="Libre Franklin"/>
              <a:buChar char="•"/>
              <a:defRPr b="0" i="0" sz="2000">
                <a:latin typeface="Arial"/>
                <a:ea typeface="Arial"/>
                <a:cs typeface="Arial"/>
                <a:sym typeface="Arial"/>
              </a:defRPr>
            </a:lvl1pPr>
            <a:lvl2pPr indent="-342900" lvl="1" marL="914400" algn="l">
              <a:lnSpc>
                <a:spcPct val="90000"/>
              </a:lnSpc>
              <a:spcBef>
                <a:spcPts val="2400"/>
              </a:spcBef>
              <a:spcAft>
                <a:spcPts val="0"/>
              </a:spcAft>
              <a:buClr>
                <a:schemeClr val="accent6"/>
              </a:buClr>
              <a:buSzPts val="1800"/>
              <a:buFont typeface="Libre Franklin"/>
              <a:buChar char="•"/>
              <a:defRPr/>
            </a:lvl2pPr>
            <a:lvl3pPr indent="-317500" lvl="2" marL="1371600" algn="l">
              <a:lnSpc>
                <a:spcPct val="90000"/>
              </a:lnSpc>
              <a:spcBef>
                <a:spcPts val="400"/>
              </a:spcBef>
              <a:spcAft>
                <a:spcPts val="0"/>
              </a:spcAft>
              <a:buClr>
                <a:schemeClr val="accent6"/>
              </a:buClr>
              <a:buSzPts val="1400"/>
              <a:buFont typeface="Libre Franklin"/>
              <a:buChar char="•"/>
              <a:defRPr/>
            </a:lvl3pPr>
            <a:lvl4pPr indent="-317500" lvl="3" marL="1828800" algn="l">
              <a:lnSpc>
                <a:spcPct val="90000"/>
              </a:lnSpc>
              <a:spcBef>
                <a:spcPts val="400"/>
              </a:spcBef>
              <a:spcAft>
                <a:spcPts val="0"/>
              </a:spcAft>
              <a:buSzPts val="1400"/>
              <a:buFont typeface="Libre Franklin"/>
              <a:buChar char="•"/>
              <a:defRPr/>
            </a:lvl4pPr>
            <a:lvl5pPr indent="-317500" lvl="4" marL="2286000" algn="l">
              <a:lnSpc>
                <a:spcPct val="90000"/>
              </a:lnSpc>
              <a:spcBef>
                <a:spcPts val="400"/>
              </a:spcBef>
              <a:spcAft>
                <a:spcPts val="0"/>
              </a:spcAft>
              <a:buSzPts val="1400"/>
              <a:buFont typeface="Libre Franklin"/>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and Content">
  <p:cSld name="12_Title and Content">
    <p:spTree>
      <p:nvGrpSpPr>
        <p:cNvPr id="166" name="Shape 166"/>
        <p:cNvGrpSpPr/>
        <p:nvPr/>
      </p:nvGrpSpPr>
      <p:grpSpPr>
        <a:xfrm>
          <a:off x="0" y="0"/>
          <a:ext cx="0" cy="0"/>
          <a:chOff x="0" y="0"/>
          <a:chExt cx="0" cy="0"/>
        </a:xfrm>
      </p:grpSpPr>
      <p:pic>
        <p:nvPicPr>
          <p:cNvPr descr="IRC-Top-Border-2.jpg" id="167" name="Google Shape;167;p3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68" name="Google Shape;168;p33"/>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rgbClr val="FFFFFF"/>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169" name="Google Shape;169;p33"/>
          <p:cNvSpPr txBox="1"/>
          <p:nvPr>
            <p:ph idx="1" type="body"/>
          </p:nvPr>
        </p:nvSpPr>
        <p:spPr>
          <a:xfrm>
            <a:off x="1023938" y="2286000"/>
            <a:ext cx="9720262" cy="4022725"/>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solidFill>
                  <a:schemeClr val="dk2"/>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Option 1">
  <p:cSld name="Cover Option 1">
    <p:spTree>
      <p:nvGrpSpPr>
        <p:cNvPr id="170" name="Shape 170"/>
        <p:cNvGrpSpPr/>
        <p:nvPr/>
      </p:nvGrpSpPr>
      <p:grpSpPr>
        <a:xfrm>
          <a:off x="0" y="0"/>
          <a:ext cx="0" cy="0"/>
          <a:chOff x="0" y="0"/>
          <a:chExt cx="0" cy="0"/>
        </a:xfrm>
      </p:grpSpPr>
      <p:pic>
        <p:nvPicPr>
          <p:cNvPr descr="IRC-Guidlines-Cover-1.jpg" id="171" name="Google Shape;171;p3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72" name="Google Shape;172;p36"/>
          <p:cNvSpPr txBox="1"/>
          <p:nvPr/>
        </p:nvSpPr>
        <p:spPr>
          <a:xfrm>
            <a:off x="982663" y="1268413"/>
            <a:ext cx="10244137" cy="661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800"/>
              <a:buFont typeface="Libre Franklin Medium"/>
              <a:buNone/>
            </a:pPr>
            <a:r>
              <a:rPr b="0" i="0" lang="en-US" sz="2800" u="none" cap="none" strike="noStrike">
                <a:solidFill>
                  <a:srgbClr val="FFFFFF"/>
                </a:solidFill>
                <a:latin typeface="Arial"/>
                <a:ea typeface="Arial"/>
                <a:cs typeface="Arial"/>
                <a:sym typeface="Arial"/>
              </a:rPr>
              <a:t>МОДУЛЬ 1</a:t>
            </a:r>
            <a:endParaRPr b="0" i="0" sz="1400" u="none" cap="none" strike="noStrike">
              <a:solidFill>
                <a:srgbClr val="000000"/>
              </a:solidFill>
              <a:latin typeface="Arial"/>
              <a:ea typeface="Arial"/>
              <a:cs typeface="Arial"/>
              <a:sym typeface="Arial"/>
            </a:endParaRPr>
          </a:p>
        </p:txBody>
      </p:sp>
      <p:sp>
        <p:nvSpPr>
          <p:cNvPr id="173" name="Google Shape;173;p36"/>
          <p:cNvSpPr/>
          <p:nvPr/>
        </p:nvSpPr>
        <p:spPr>
          <a:xfrm>
            <a:off x="592138" y="1116013"/>
            <a:ext cx="10907712" cy="248761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74" name="Google Shape;174;p36"/>
          <p:cNvCxnSpPr/>
          <p:nvPr/>
        </p:nvCxnSpPr>
        <p:spPr>
          <a:xfrm>
            <a:off x="871538" y="2971800"/>
            <a:ext cx="10104437" cy="0"/>
          </a:xfrm>
          <a:prstGeom prst="straightConnector1">
            <a:avLst/>
          </a:prstGeom>
          <a:noFill/>
          <a:ln cap="flat" cmpd="sng" w="76200">
            <a:solidFill>
              <a:schemeClr val="accent1"/>
            </a:solidFill>
            <a:prstDash val="solid"/>
            <a:round/>
            <a:headEnd len="sm" w="sm" type="none"/>
            <a:tailEnd len="sm" w="sm" type="none"/>
          </a:ln>
        </p:spPr>
      </p:cxnSp>
      <p:sp>
        <p:nvSpPr>
          <p:cNvPr id="175" name="Google Shape;175;p36"/>
          <p:cNvSpPr txBox="1"/>
          <p:nvPr/>
        </p:nvSpPr>
        <p:spPr>
          <a:xfrm>
            <a:off x="809625" y="1439863"/>
            <a:ext cx="10591800" cy="14271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800"/>
              <a:buFont typeface="Libre Franklin Medium"/>
              <a:buNone/>
            </a:pPr>
            <a:r>
              <a:rPr b="0" i="0" lang="en-US" sz="3800" u="none" cap="none" strike="noStrike">
                <a:solidFill>
                  <a:srgbClr val="000000"/>
                </a:solidFill>
                <a:latin typeface="Arial"/>
                <a:ea typeface="Arial"/>
                <a:cs typeface="Arial"/>
                <a:sym typeface="Arial"/>
              </a:rPr>
              <a:t>INTERAGENCY GENDER-BASED VIOLENCE CASE MANAGEMENT TRAINING</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Option 2">
  <p:cSld name="Cover Option 2">
    <p:spTree>
      <p:nvGrpSpPr>
        <p:cNvPr id="176" name="Shape 176"/>
        <p:cNvGrpSpPr/>
        <p:nvPr/>
      </p:nvGrpSpPr>
      <p:grpSpPr>
        <a:xfrm>
          <a:off x="0" y="0"/>
          <a:ext cx="0" cy="0"/>
          <a:chOff x="0" y="0"/>
          <a:chExt cx="0" cy="0"/>
        </a:xfrm>
      </p:grpSpPr>
      <p:pic>
        <p:nvPicPr>
          <p:cNvPr descr="IRC-Cover-1.jpg" id="177" name="Google Shape;177;p3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78" name="Google Shape;178;p37"/>
          <p:cNvSpPr txBox="1"/>
          <p:nvPr>
            <p:ph type="ctrTitle"/>
          </p:nvPr>
        </p:nvSpPr>
        <p:spPr>
          <a:xfrm>
            <a:off x="973667" y="1962937"/>
            <a:ext cx="10244667" cy="21349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sz="6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179" name="Google Shape;179;p37"/>
          <p:cNvSpPr txBox="1"/>
          <p:nvPr>
            <p:ph idx="1" type="body"/>
          </p:nvPr>
        </p:nvSpPr>
        <p:spPr>
          <a:xfrm>
            <a:off x="973667" y="1269486"/>
            <a:ext cx="10329334" cy="720725"/>
          </a:xfrm>
          <a:prstGeom prst="rect">
            <a:avLst/>
          </a:prstGeom>
          <a:noFill/>
          <a:ln>
            <a:noFill/>
          </a:ln>
        </p:spPr>
        <p:txBody>
          <a:bodyPr anchorCtr="0" anchor="t" bIns="45700" lIns="45700" spcFirstLastPara="1" rIns="45700" wrap="square" tIns="45700">
            <a:noAutofit/>
          </a:bodyPr>
          <a:lstStyle>
            <a:lvl1pPr indent="-406400" lvl="0" marL="457200" algn="l">
              <a:lnSpc>
                <a:spcPct val="90000"/>
              </a:lnSpc>
              <a:spcBef>
                <a:spcPts val="1200"/>
              </a:spcBef>
              <a:spcAft>
                <a:spcPts val="0"/>
              </a:spcAft>
              <a:buSzPts val="2800"/>
              <a:buChar char=" "/>
              <a:defRPr b="0" i="0" sz="2800">
                <a:solidFill>
                  <a:schemeClr val="lt1"/>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80" name="Google Shape;180;p37"/>
          <p:cNvSpPr txBox="1"/>
          <p:nvPr>
            <p:ph idx="2" type="body"/>
          </p:nvPr>
        </p:nvSpPr>
        <p:spPr>
          <a:xfrm>
            <a:off x="973667" y="4890030"/>
            <a:ext cx="10201275" cy="803275"/>
          </a:xfrm>
          <a:prstGeom prst="rect">
            <a:avLst/>
          </a:prstGeom>
          <a:noFill/>
          <a:ln>
            <a:noFill/>
          </a:ln>
        </p:spPr>
        <p:txBody>
          <a:bodyPr anchorCtr="0" anchor="t" bIns="45700" lIns="45700" spcFirstLastPara="1" rIns="45700" wrap="square" tIns="45700">
            <a:noAutofit/>
          </a:bodyPr>
          <a:lstStyle>
            <a:lvl1pPr indent="-431800" lvl="0" marL="457200" algn="l">
              <a:lnSpc>
                <a:spcPct val="90000"/>
              </a:lnSpc>
              <a:spcBef>
                <a:spcPts val="1200"/>
              </a:spcBef>
              <a:spcAft>
                <a:spcPts val="0"/>
              </a:spcAft>
              <a:buSzPts val="3200"/>
              <a:buChar char=" "/>
              <a:defRPr b="0" i="0" sz="3200">
                <a:solidFill>
                  <a:srgbClr val="FFFFFF"/>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Option 2">
  <p:cSld name="1_Cover Option 2">
    <p:spTree>
      <p:nvGrpSpPr>
        <p:cNvPr id="26" name="Shape 26"/>
        <p:cNvGrpSpPr/>
        <p:nvPr/>
      </p:nvGrpSpPr>
      <p:grpSpPr>
        <a:xfrm>
          <a:off x="0" y="0"/>
          <a:ext cx="0" cy="0"/>
          <a:chOff x="0" y="0"/>
          <a:chExt cx="0" cy="0"/>
        </a:xfrm>
      </p:grpSpPr>
      <p:pic>
        <p:nvPicPr>
          <p:cNvPr descr="IRC-Cover-Green-1.jpg" id="27" name="Google Shape;27;p8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8" name="Google Shape;28;p81"/>
          <p:cNvSpPr txBox="1"/>
          <p:nvPr>
            <p:ph type="ctrTitle"/>
          </p:nvPr>
        </p:nvSpPr>
        <p:spPr>
          <a:xfrm>
            <a:off x="973667" y="1962937"/>
            <a:ext cx="10244667" cy="21349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sz="6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29" name="Google Shape;29;p81"/>
          <p:cNvSpPr txBox="1"/>
          <p:nvPr>
            <p:ph idx="1" type="body"/>
          </p:nvPr>
        </p:nvSpPr>
        <p:spPr>
          <a:xfrm>
            <a:off x="973667" y="1269486"/>
            <a:ext cx="10329334" cy="720725"/>
          </a:xfrm>
          <a:prstGeom prst="rect">
            <a:avLst/>
          </a:prstGeom>
          <a:noFill/>
          <a:ln>
            <a:noFill/>
          </a:ln>
        </p:spPr>
        <p:txBody>
          <a:bodyPr anchorCtr="0" anchor="t" bIns="45700" lIns="45700" spcFirstLastPara="1" rIns="45700" wrap="square" tIns="45700">
            <a:noAutofit/>
          </a:bodyPr>
          <a:lstStyle>
            <a:lvl1pPr indent="-406400" lvl="0" marL="457200" algn="l">
              <a:lnSpc>
                <a:spcPct val="90000"/>
              </a:lnSpc>
              <a:spcBef>
                <a:spcPts val="1200"/>
              </a:spcBef>
              <a:spcAft>
                <a:spcPts val="0"/>
              </a:spcAft>
              <a:buSzPts val="2800"/>
              <a:buChar char=" "/>
              <a:defRPr b="0" i="0" sz="2800">
                <a:solidFill>
                  <a:schemeClr val="lt1"/>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0" name="Google Shape;30;p81"/>
          <p:cNvSpPr txBox="1"/>
          <p:nvPr>
            <p:ph idx="2" type="body"/>
          </p:nvPr>
        </p:nvSpPr>
        <p:spPr>
          <a:xfrm>
            <a:off x="973667" y="4890030"/>
            <a:ext cx="10201275" cy="803275"/>
          </a:xfrm>
          <a:prstGeom prst="rect">
            <a:avLst/>
          </a:prstGeom>
          <a:noFill/>
          <a:ln>
            <a:noFill/>
          </a:ln>
        </p:spPr>
        <p:txBody>
          <a:bodyPr anchorCtr="0" anchor="t" bIns="45700" lIns="45700" spcFirstLastPara="1" rIns="45700" wrap="square" tIns="45700">
            <a:noAutofit/>
          </a:bodyPr>
          <a:lstStyle>
            <a:lvl1pPr indent="-431800" lvl="0" marL="457200" algn="l">
              <a:lnSpc>
                <a:spcPct val="90000"/>
              </a:lnSpc>
              <a:spcBef>
                <a:spcPts val="1200"/>
              </a:spcBef>
              <a:spcAft>
                <a:spcPts val="0"/>
              </a:spcAft>
              <a:buSzPts val="3200"/>
              <a:buChar char=" "/>
              <a:defRPr b="0" i="0" sz="3200">
                <a:solidFill>
                  <a:srgbClr val="FFFFFF"/>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Option 2">
  <p:cSld name="1_Cover Option 2">
    <p:spTree>
      <p:nvGrpSpPr>
        <p:cNvPr id="181" name="Shape 181"/>
        <p:cNvGrpSpPr/>
        <p:nvPr/>
      </p:nvGrpSpPr>
      <p:grpSpPr>
        <a:xfrm>
          <a:off x="0" y="0"/>
          <a:ext cx="0" cy="0"/>
          <a:chOff x="0" y="0"/>
          <a:chExt cx="0" cy="0"/>
        </a:xfrm>
      </p:grpSpPr>
      <p:pic>
        <p:nvPicPr>
          <p:cNvPr descr="IRC-Cover-Green-1.jpg" id="182" name="Google Shape;182;p3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83" name="Google Shape;183;p38"/>
          <p:cNvSpPr txBox="1"/>
          <p:nvPr>
            <p:ph type="ctrTitle"/>
          </p:nvPr>
        </p:nvSpPr>
        <p:spPr>
          <a:xfrm>
            <a:off x="973667" y="1962937"/>
            <a:ext cx="10244667" cy="21349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sz="6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184" name="Google Shape;184;p38"/>
          <p:cNvSpPr txBox="1"/>
          <p:nvPr>
            <p:ph idx="1" type="body"/>
          </p:nvPr>
        </p:nvSpPr>
        <p:spPr>
          <a:xfrm>
            <a:off x="973667" y="1269486"/>
            <a:ext cx="10329334" cy="720725"/>
          </a:xfrm>
          <a:prstGeom prst="rect">
            <a:avLst/>
          </a:prstGeom>
          <a:noFill/>
          <a:ln>
            <a:noFill/>
          </a:ln>
        </p:spPr>
        <p:txBody>
          <a:bodyPr anchorCtr="0" anchor="t" bIns="45700" lIns="45700" spcFirstLastPara="1" rIns="45700" wrap="square" tIns="45700">
            <a:noAutofit/>
          </a:bodyPr>
          <a:lstStyle>
            <a:lvl1pPr indent="-406400" lvl="0" marL="457200" algn="l">
              <a:lnSpc>
                <a:spcPct val="90000"/>
              </a:lnSpc>
              <a:spcBef>
                <a:spcPts val="1200"/>
              </a:spcBef>
              <a:spcAft>
                <a:spcPts val="0"/>
              </a:spcAft>
              <a:buSzPts val="2800"/>
              <a:buChar char=" "/>
              <a:defRPr b="0" i="0" sz="2800">
                <a:solidFill>
                  <a:schemeClr val="lt1"/>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85" name="Google Shape;185;p38"/>
          <p:cNvSpPr txBox="1"/>
          <p:nvPr>
            <p:ph idx="2" type="body"/>
          </p:nvPr>
        </p:nvSpPr>
        <p:spPr>
          <a:xfrm>
            <a:off x="973667" y="4890030"/>
            <a:ext cx="10201275" cy="803275"/>
          </a:xfrm>
          <a:prstGeom prst="rect">
            <a:avLst/>
          </a:prstGeom>
          <a:noFill/>
          <a:ln>
            <a:noFill/>
          </a:ln>
        </p:spPr>
        <p:txBody>
          <a:bodyPr anchorCtr="0" anchor="t" bIns="45700" lIns="45700" spcFirstLastPara="1" rIns="45700" wrap="square" tIns="45700">
            <a:noAutofit/>
          </a:bodyPr>
          <a:lstStyle>
            <a:lvl1pPr indent="-431800" lvl="0" marL="457200" algn="l">
              <a:lnSpc>
                <a:spcPct val="90000"/>
              </a:lnSpc>
              <a:spcBef>
                <a:spcPts val="1200"/>
              </a:spcBef>
              <a:spcAft>
                <a:spcPts val="0"/>
              </a:spcAft>
              <a:buSzPts val="3200"/>
              <a:buChar char=" "/>
              <a:defRPr b="0" i="0" sz="3200">
                <a:solidFill>
                  <a:srgbClr val="FFFFFF"/>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ver Option 2">
  <p:cSld name="2_Cover Option 2">
    <p:spTree>
      <p:nvGrpSpPr>
        <p:cNvPr id="186" name="Shape 186"/>
        <p:cNvGrpSpPr/>
        <p:nvPr/>
      </p:nvGrpSpPr>
      <p:grpSpPr>
        <a:xfrm>
          <a:off x="0" y="0"/>
          <a:ext cx="0" cy="0"/>
          <a:chOff x="0" y="0"/>
          <a:chExt cx="0" cy="0"/>
        </a:xfrm>
      </p:grpSpPr>
      <p:pic>
        <p:nvPicPr>
          <p:cNvPr descr="IRC-Cover-Orange-1.jpg" id="187" name="Google Shape;187;p3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88" name="Google Shape;188;p39"/>
          <p:cNvSpPr txBox="1"/>
          <p:nvPr>
            <p:ph type="ctrTitle"/>
          </p:nvPr>
        </p:nvSpPr>
        <p:spPr>
          <a:xfrm>
            <a:off x="973667" y="1962937"/>
            <a:ext cx="10244667" cy="21349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sz="6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189" name="Google Shape;189;p39"/>
          <p:cNvSpPr txBox="1"/>
          <p:nvPr>
            <p:ph idx="1" type="body"/>
          </p:nvPr>
        </p:nvSpPr>
        <p:spPr>
          <a:xfrm>
            <a:off x="973667" y="1269486"/>
            <a:ext cx="10329334" cy="720725"/>
          </a:xfrm>
          <a:prstGeom prst="rect">
            <a:avLst/>
          </a:prstGeom>
          <a:noFill/>
          <a:ln>
            <a:noFill/>
          </a:ln>
        </p:spPr>
        <p:txBody>
          <a:bodyPr anchorCtr="0" anchor="t" bIns="45700" lIns="45700" spcFirstLastPara="1" rIns="45700" wrap="square" tIns="45700">
            <a:noAutofit/>
          </a:bodyPr>
          <a:lstStyle>
            <a:lvl1pPr indent="-406400" lvl="0" marL="457200" algn="l">
              <a:lnSpc>
                <a:spcPct val="90000"/>
              </a:lnSpc>
              <a:spcBef>
                <a:spcPts val="1200"/>
              </a:spcBef>
              <a:spcAft>
                <a:spcPts val="0"/>
              </a:spcAft>
              <a:buSzPts val="2800"/>
              <a:buChar char=" "/>
              <a:defRPr b="0" i="0" sz="2800">
                <a:solidFill>
                  <a:schemeClr val="lt1"/>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90" name="Google Shape;190;p39"/>
          <p:cNvSpPr txBox="1"/>
          <p:nvPr>
            <p:ph idx="2" type="body"/>
          </p:nvPr>
        </p:nvSpPr>
        <p:spPr>
          <a:xfrm>
            <a:off x="973667" y="4890030"/>
            <a:ext cx="10201275" cy="803275"/>
          </a:xfrm>
          <a:prstGeom prst="rect">
            <a:avLst/>
          </a:prstGeom>
          <a:noFill/>
          <a:ln>
            <a:noFill/>
          </a:ln>
        </p:spPr>
        <p:txBody>
          <a:bodyPr anchorCtr="0" anchor="t" bIns="45700" lIns="45700" spcFirstLastPara="1" rIns="45700" wrap="square" tIns="45700">
            <a:noAutofit/>
          </a:bodyPr>
          <a:lstStyle>
            <a:lvl1pPr indent="-431800" lvl="0" marL="457200" algn="l">
              <a:lnSpc>
                <a:spcPct val="90000"/>
              </a:lnSpc>
              <a:spcBef>
                <a:spcPts val="1200"/>
              </a:spcBef>
              <a:spcAft>
                <a:spcPts val="0"/>
              </a:spcAft>
              <a:buSzPts val="3200"/>
              <a:buChar char=" "/>
              <a:defRPr b="0" i="0" sz="3200">
                <a:solidFill>
                  <a:srgbClr val="FFFFFF"/>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ver Option 2">
  <p:cSld name="3_Cover Option 2">
    <p:spTree>
      <p:nvGrpSpPr>
        <p:cNvPr id="191" name="Shape 191"/>
        <p:cNvGrpSpPr/>
        <p:nvPr/>
      </p:nvGrpSpPr>
      <p:grpSpPr>
        <a:xfrm>
          <a:off x="0" y="0"/>
          <a:ext cx="0" cy="0"/>
          <a:chOff x="0" y="0"/>
          <a:chExt cx="0" cy="0"/>
        </a:xfrm>
      </p:grpSpPr>
      <p:pic>
        <p:nvPicPr>
          <p:cNvPr descr="IRC-Cover-Purple-1.jpg" id="192" name="Google Shape;192;p4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93" name="Google Shape;193;p40"/>
          <p:cNvSpPr txBox="1"/>
          <p:nvPr>
            <p:ph type="ctrTitle"/>
          </p:nvPr>
        </p:nvSpPr>
        <p:spPr>
          <a:xfrm>
            <a:off x="973667" y="1962937"/>
            <a:ext cx="10244667" cy="21349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sz="6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194" name="Google Shape;194;p40"/>
          <p:cNvSpPr txBox="1"/>
          <p:nvPr>
            <p:ph idx="1" type="body"/>
          </p:nvPr>
        </p:nvSpPr>
        <p:spPr>
          <a:xfrm>
            <a:off x="973667" y="1269486"/>
            <a:ext cx="10329334" cy="720725"/>
          </a:xfrm>
          <a:prstGeom prst="rect">
            <a:avLst/>
          </a:prstGeom>
          <a:noFill/>
          <a:ln>
            <a:noFill/>
          </a:ln>
        </p:spPr>
        <p:txBody>
          <a:bodyPr anchorCtr="0" anchor="t" bIns="45700" lIns="45700" spcFirstLastPara="1" rIns="45700" wrap="square" tIns="45700">
            <a:noAutofit/>
          </a:bodyPr>
          <a:lstStyle>
            <a:lvl1pPr indent="-406400" lvl="0" marL="457200" algn="l">
              <a:lnSpc>
                <a:spcPct val="90000"/>
              </a:lnSpc>
              <a:spcBef>
                <a:spcPts val="1200"/>
              </a:spcBef>
              <a:spcAft>
                <a:spcPts val="0"/>
              </a:spcAft>
              <a:buSzPts val="2800"/>
              <a:buChar char=" "/>
              <a:defRPr b="0" i="0" sz="2800">
                <a:solidFill>
                  <a:schemeClr val="lt1"/>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95" name="Google Shape;195;p40"/>
          <p:cNvSpPr txBox="1"/>
          <p:nvPr>
            <p:ph idx="2" type="body"/>
          </p:nvPr>
        </p:nvSpPr>
        <p:spPr>
          <a:xfrm>
            <a:off x="973667" y="4890030"/>
            <a:ext cx="10201275" cy="803275"/>
          </a:xfrm>
          <a:prstGeom prst="rect">
            <a:avLst/>
          </a:prstGeom>
          <a:noFill/>
          <a:ln>
            <a:noFill/>
          </a:ln>
        </p:spPr>
        <p:txBody>
          <a:bodyPr anchorCtr="0" anchor="t" bIns="45700" lIns="45700" spcFirstLastPara="1" rIns="45700" wrap="square" tIns="45700">
            <a:noAutofit/>
          </a:bodyPr>
          <a:lstStyle>
            <a:lvl1pPr indent="-431800" lvl="0" marL="457200" algn="l">
              <a:lnSpc>
                <a:spcPct val="90000"/>
              </a:lnSpc>
              <a:spcBef>
                <a:spcPts val="1200"/>
              </a:spcBef>
              <a:spcAft>
                <a:spcPts val="0"/>
              </a:spcAft>
              <a:buSzPts val="3200"/>
              <a:buChar char=" "/>
              <a:defRPr b="0" i="0" sz="3200">
                <a:solidFill>
                  <a:srgbClr val="FFFFFF"/>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bg>
      <p:bgPr>
        <a:blipFill>
          <a:blip r:embed="rId2">
            <a:alphaModFix/>
          </a:blip>
          <a:stretch>
            <a:fillRect/>
          </a:stretch>
        </a:blipFill>
      </p:bgPr>
    </p:bg>
    <p:spTree>
      <p:nvGrpSpPr>
        <p:cNvPr id="196" name="Shape 196"/>
        <p:cNvGrpSpPr/>
        <p:nvPr/>
      </p:nvGrpSpPr>
      <p:grpSpPr>
        <a:xfrm>
          <a:off x="0" y="0"/>
          <a:ext cx="0" cy="0"/>
          <a:chOff x="0" y="0"/>
          <a:chExt cx="0" cy="0"/>
        </a:xfrm>
      </p:grpSpPr>
      <p:pic>
        <p:nvPicPr>
          <p:cNvPr descr="IRC-Left-Background-1.jpg" id="197" name="Google Shape;197;p4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98" name="Google Shape;198;p41"/>
          <p:cNvSpPr txBox="1"/>
          <p:nvPr>
            <p:ph type="title"/>
          </p:nvPr>
        </p:nvSpPr>
        <p:spPr>
          <a:xfrm>
            <a:off x="663222" y="2419659"/>
            <a:ext cx="4769556" cy="1545564"/>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SzPts val="1400"/>
              <a:buNone/>
              <a:defRPr b="0" i="0" sz="44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199" name="Google Shape;199;p41"/>
          <p:cNvSpPr txBox="1"/>
          <p:nvPr>
            <p:ph idx="1" type="body"/>
          </p:nvPr>
        </p:nvSpPr>
        <p:spPr>
          <a:xfrm>
            <a:off x="7027333" y="860778"/>
            <a:ext cx="4478866" cy="5053469"/>
          </a:xfrm>
          <a:prstGeom prst="rect">
            <a:avLst/>
          </a:prstGeom>
          <a:noFill/>
          <a:ln>
            <a:noFill/>
          </a:ln>
        </p:spPr>
        <p:txBody>
          <a:bodyPr anchorCtr="0" anchor="ctr" bIns="45700" lIns="45700" spcFirstLastPara="1" rIns="45700" wrap="square" tIns="45700">
            <a:noAutofit/>
          </a:bodyPr>
          <a:lstStyle>
            <a:lvl1pPr indent="-355600" lvl="0" marL="457200" algn="l">
              <a:lnSpc>
                <a:spcPct val="110000"/>
              </a:lnSpc>
              <a:spcBef>
                <a:spcPts val="1200"/>
              </a:spcBef>
              <a:spcAft>
                <a:spcPts val="0"/>
              </a:spcAft>
              <a:buClr>
                <a:schemeClr val="accent1"/>
              </a:buClr>
              <a:buSzPts val="2000"/>
              <a:buFont typeface="Libre Franklin"/>
              <a:buChar char="•"/>
              <a:defRPr b="0" i="0" sz="2000">
                <a:latin typeface="Arial"/>
                <a:ea typeface="Arial"/>
                <a:cs typeface="Arial"/>
                <a:sym typeface="Arial"/>
              </a:defRPr>
            </a:lvl1pPr>
            <a:lvl2pPr indent="-342900" lvl="1" marL="914400" algn="l">
              <a:lnSpc>
                <a:spcPct val="90000"/>
              </a:lnSpc>
              <a:spcBef>
                <a:spcPts val="2400"/>
              </a:spcBef>
              <a:spcAft>
                <a:spcPts val="0"/>
              </a:spcAft>
              <a:buClr>
                <a:schemeClr val="accent1"/>
              </a:buClr>
              <a:buSzPts val="1800"/>
              <a:buFont typeface="Libre Franklin"/>
              <a:buChar char="•"/>
              <a:defRPr/>
            </a:lvl2pPr>
            <a:lvl3pPr indent="-317500" lvl="2" marL="1371600" algn="l">
              <a:lnSpc>
                <a:spcPct val="90000"/>
              </a:lnSpc>
              <a:spcBef>
                <a:spcPts val="400"/>
              </a:spcBef>
              <a:spcAft>
                <a:spcPts val="0"/>
              </a:spcAft>
              <a:buClr>
                <a:schemeClr val="accent1"/>
              </a:buClr>
              <a:buSzPts val="1400"/>
              <a:buFont typeface="Libre Franklin"/>
              <a:buChar char="•"/>
              <a:defRPr/>
            </a:lvl3pPr>
            <a:lvl4pPr indent="-317500" lvl="3" marL="1828800" algn="l">
              <a:lnSpc>
                <a:spcPct val="90000"/>
              </a:lnSpc>
              <a:spcBef>
                <a:spcPts val="400"/>
              </a:spcBef>
              <a:spcAft>
                <a:spcPts val="0"/>
              </a:spcAft>
              <a:buSzPts val="1400"/>
              <a:buFont typeface="Libre Franklin"/>
              <a:buChar char="•"/>
              <a:defRPr/>
            </a:lvl4pPr>
            <a:lvl5pPr indent="-317500" lvl="4" marL="2286000" algn="l">
              <a:lnSpc>
                <a:spcPct val="90000"/>
              </a:lnSpc>
              <a:spcBef>
                <a:spcPts val="400"/>
              </a:spcBef>
              <a:spcAft>
                <a:spcPts val="0"/>
              </a:spcAft>
              <a:buSzPts val="1400"/>
              <a:buFont typeface="Libre Franklin"/>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bg>
      <p:bgPr>
        <a:blipFill>
          <a:blip r:embed="rId2">
            <a:alphaModFix/>
          </a:blip>
          <a:stretch>
            <a:fillRect/>
          </a:stretch>
        </a:blipFill>
      </p:bgPr>
    </p:bg>
    <p:spTree>
      <p:nvGrpSpPr>
        <p:cNvPr id="200" name="Shape 200"/>
        <p:cNvGrpSpPr/>
        <p:nvPr/>
      </p:nvGrpSpPr>
      <p:grpSpPr>
        <a:xfrm>
          <a:off x="0" y="0"/>
          <a:ext cx="0" cy="0"/>
          <a:chOff x="0" y="0"/>
          <a:chExt cx="0" cy="0"/>
        </a:xfrm>
      </p:grpSpPr>
      <p:pic>
        <p:nvPicPr>
          <p:cNvPr descr="IRC-Left-Background-3.jpg" id="201" name="Google Shape;201;p4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02" name="Google Shape;202;p42"/>
          <p:cNvSpPr txBox="1"/>
          <p:nvPr>
            <p:ph type="title"/>
          </p:nvPr>
        </p:nvSpPr>
        <p:spPr>
          <a:xfrm>
            <a:off x="663222" y="2419659"/>
            <a:ext cx="4769556" cy="1545564"/>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SzPts val="1400"/>
              <a:buNone/>
              <a:defRPr b="0" i="0" sz="44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203" name="Google Shape;203;p42"/>
          <p:cNvSpPr txBox="1"/>
          <p:nvPr>
            <p:ph idx="1" type="body"/>
          </p:nvPr>
        </p:nvSpPr>
        <p:spPr>
          <a:xfrm>
            <a:off x="7027333" y="860778"/>
            <a:ext cx="4478866" cy="5053469"/>
          </a:xfrm>
          <a:prstGeom prst="rect">
            <a:avLst/>
          </a:prstGeom>
          <a:noFill/>
          <a:ln>
            <a:noFill/>
          </a:ln>
        </p:spPr>
        <p:txBody>
          <a:bodyPr anchorCtr="0" anchor="ctr" bIns="45700" lIns="45700" spcFirstLastPara="1" rIns="45700" wrap="square" tIns="45700">
            <a:noAutofit/>
          </a:bodyPr>
          <a:lstStyle>
            <a:lvl1pPr indent="-355600" lvl="0" marL="457200" algn="l">
              <a:lnSpc>
                <a:spcPct val="110000"/>
              </a:lnSpc>
              <a:spcBef>
                <a:spcPts val="1200"/>
              </a:spcBef>
              <a:spcAft>
                <a:spcPts val="0"/>
              </a:spcAft>
              <a:buClr>
                <a:schemeClr val="accent5"/>
              </a:buClr>
              <a:buSzPts val="2000"/>
              <a:buFont typeface="Libre Franklin"/>
              <a:buChar char="•"/>
              <a:defRPr b="0" i="0" sz="2000">
                <a:latin typeface="Arial"/>
                <a:ea typeface="Arial"/>
                <a:cs typeface="Arial"/>
                <a:sym typeface="Arial"/>
              </a:defRPr>
            </a:lvl1pPr>
            <a:lvl2pPr indent="-342900" lvl="1" marL="914400" algn="l">
              <a:lnSpc>
                <a:spcPct val="90000"/>
              </a:lnSpc>
              <a:spcBef>
                <a:spcPts val="2400"/>
              </a:spcBef>
              <a:spcAft>
                <a:spcPts val="0"/>
              </a:spcAft>
              <a:buClr>
                <a:schemeClr val="accent5"/>
              </a:buClr>
              <a:buSzPts val="1800"/>
              <a:buFont typeface="Libre Franklin"/>
              <a:buChar char="•"/>
              <a:defRPr/>
            </a:lvl2pPr>
            <a:lvl3pPr indent="-317500" lvl="2" marL="1371600" algn="l">
              <a:lnSpc>
                <a:spcPct val="90000"/>
              </a:lnSpc>
              <a:spcBef>
                <a:spcPts val="400"/>
              </a:spcBef>
              <a:spcAft>
                <a:spcPts val="0"/>
              </a:spcAft>
              <a:buClr>
                <a:schemeClr val="accent5"/>
              </a:buClr>
              <a:buSzPts val="1400"/>
              <a:buFont typeface="Libre Franklin"/>
              <a:buChar char="•"/>
              <a:defRPr/>
            </a:lvl3pPr>
            <a:lvl4pPr indent="-317500" lvl="3" marL="1828800" algn="l">
              <a:lnSpc>
                <a:spcPct val="90000"/>
              </a:lnSpc>
              <a:spcBef>
                <a:spcPts val="400"/>
              </a:spcBef>
              <a:spcAft>
                <a:spcPts val="0"/>
              </a:spcAft>
              <a:buSzPts val="1400"/>
              <a:buFont typeface="Libre Franklin"/>
              <a:buChar char="•"/>
              <a:defRPr/>
            </a:lvl4pPr>
            <a:lvl5pPr indent="-317500" lvl="4" marL="2286000" algn="l">
              <a:lnSpc>
                <a:spcPct val="90000"/>
              </a:lnSpc>
              <a:spcBef>
                <a:spcPts val="400"/>
              </a:spcBef>
              <a:spcAft>
                <a:spcPts val="0"/>
              </a:spcAft>
              <a:buSzPts val="1400"/>
              <a:buFont typeface="Libre Franklin"/>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bg>
      <p:bgPr>
        <a:blipFill>
          <a:blip r:embed="rId2">
            <a:alphaModFix/>
          </a:blip>
          <a:stretch>
            <a:fillRect/>
          </a:stretch>
        </a:blipFill>
      </p:bgPr>
    </p:bg>
    <p:spTree>
      <p:nvGrpSpPr>
        <p:cNvPr id="204" name="Shape 204"/>
        <p:cNvGrpSpPr/>
        <p:nvPr/>
      </p:nvGrpSpPr>
      <p:grpSpPr>
        <a:xfrm>
          <a:off x="0" y="0"/>
          <a:ext cx="0" cy="0"/>
          <a:chOff x="0" y="0"/>
          <a:chExt cx="0" cy="0"/>
        </a:xfrm>
      </p:grpSpPr>
      <p:pic>
        <p:nvPicPr>
          <p:cNvPr descr="IRC-Left-Background-Orange.jpg" id="205" name="Google Shape;205;p4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06" name="Google Shape;206;p43"/>
          <p:cNvSpPr txBox="1"/>
          <p:nvPr>
            <p:ph type="title"/>
          </p:nvPr>
        </p:nvSpPr>
        <p:spPr>
          <a:xfrm>
            <a:off x="663222" y="2419659"/>
            <a:ext cx="4769556" cy="1545564"/>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SzPts val="1400"/>
              <a:buNone/>
              <a:defRPr b="0" i="0" sz="44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207" name="Google Shape;207;p43"/>
          <p:cNvSpPr txBox="1"/>
          <p:nvPr>
            <p:ph idx="1" type="body"/>
          </p:nvPr>
        </p:nvSpPr>
        <p:spPr>
          <a:xfrm>
            <a:off x="7027333" y="860778"/>
            <a:ext cx="4478866" cy="5053469"/>
          </a:xfrm>
          <a:prstGeom prst="rect">
            <a:avLst/>
          </a:prstGeom>
          <a:noFill/>
          <a:ln>
            <a:noFill/>
          </a:ln>
        </p:spPr>
        <p:txBody>
          <a:bodyPr anchorCtr="0" anchor="ctr" bIns="45700" lIns="45700" spcFirstLastPara="1" rIns="45700" wrap="square" tIns="45700">
            <a:noAutofit/>
          </a:bodyPr>
          <a:lstStyle>
            <a:lvl1pPr indent="-355600" lvl="0" marL="457200" algn="l">
              <a:lnSpc>
                <a:spcPct val="110000"/>
              </a:lnSpc>
              <a:spcBef>
                <a:spcPts val="1200"/>
              </a:spcBef>
              <a:spcAft>
                <a:spcPts val="0"/>
              </a:spcAft>
              <a:buSzPts val="2000"/>
              <a:buFont typeface="Libre Franklin"/>
              <a:buChar char="•"/>
              <a:defRPr b="0" i="0" sz="2000">
                <a:latin typeface="Arial"/>
                <a:ea typeface="Arial"/>
                <a:cs typeface="Arial"/>
                <a:sym typeface="Arial"/>
              </a:defRPr>
            </a:lvl1pPr>
            <a:lvl2pPr indent="-342900" lvl="1" marL="914400" algn="l">
              <a:lnSpc>
                <a:spcPct val="90000"/>
              </a:lnSpc>
              <a:spcBef>
                <a:spcPts val="2400"/>
              </a:spcBef>
              <a:spcAft>
                <a:spcPts val="0"/>
              </a:spcAft>
              <a:buSzPts val="1800"/>
              <a:buFont typeface="Libre Franklin"/>
              <a:buChar char="•"/>
              <a:defRPr/>
            </a:lvl2pPr>
            <a:lvl3pPr indent="-317500" lvl="2" marL="1371600" algn="l">
              <a:lnSpc>
                <a:spcPct val="90000"/>
              </a:lnSpc>
              <a:spcBef>
                <a:spcPts val="400"/>
              </a:spcBef>
              <a:spcAft>
                <a:spcPts val="0"/>
              </a:spcAft>
              <a:buSzPts val="1400"/>
              <a:buFont typeface="Libre Franklin"/>
              <a:buChar char="•"/>
              <a:defRPr/>
            </a:lvl3pPr>
            <a:lvl4pPr indent="-317500" lvl="3" marL="1828800" algn="l">
              <a:lnSpc>
                <a:spcPct val="90000"/>
              </a:lnSpc>
              <a:spcBef>
                <a:spcPts val="400"/>
              </a:spcBef>
              <a:spcAft>
                <a:spcPts val="0"/>
              </a:spcAft>
              <a:buSzPts val="1400"/>
              <a:buFont typeface="Libre Franklin"/>
              <a:buChar char="•"/>
              <a:defRPr/>
            </a:lvl4pPr>
            <a:lvl5pPr indent="-317500" lvl="4" marL="2286000" algn="l">
              <a:lnSpc>
                <a:spcPct val="90000"/>
              </a:lnSpc>
              <a:spcBef>
                <a:spcPts val="400"/>
              </a:spcBef>
              <a:spcAft>
                <a:spcPts val="0"/>
              </a:spcAft>
              <a:buSzPts val="1400"/>
              <a:buFont typeface="Libre Franklin"/>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bg>
      <p:bgPr>
        <a:blipFill>
          <a:blip r:embed="rId2">
            <a:alphaModFix/>
          </a:blip>
          <a:stretch>
            <a:fillRect/>
          </a:stretch>
        </a:blipFill>
      </p:bgPr>
    </p:bg>
    <p:spTree>
      <p:nvGrpSpPr>
        <p:cNvPr id="208" name="Shape 208"/>
        <p:cNvGrpSpPr/>
        <p:nvPr/>
      </p:nvGrpSpPr>
      <p:grpSpPr>
        <a:xfrm>
          <a:off x="0" y="0"/>
          <a:ext cx="0" cy="0"/>
          <a:chOff x="0" y="0"/>
          <a:chExt cx="0" cy="0"/>
        </a:xfrm>
      </p:grpSpPr>
      <p:pic>
        <p:nvPicPr>
          <p:cNvPr descr="IRC-Left-Background-2.jpg" id="209" name="Google Shape;209;p4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10" name="Google Shape;210;p44"/>
          <p:cNvSpPr txBox="1"/>
          <p:nvPr>
            <p:ph type="title"/>
          </p:nvPr>
        </p:nvSpPr>
        <p:spPr>
          <a:xfrm>
            <a:off x="663222" y="2419659"/>
            <a:ext cx="4769556" cy="1545564"/>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SzPts val="1400"/>
              <a:buNone/>
              <a:defRPr b="0" i="0" sz="44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211" name="Google Shape;211;p44"/>
          <p:cNvSpPr txBox="1"/>
          <p:nvPr>
            <p:ph idx="1" type="body"/>
          </p:nvPr>
        </p:nvSpPr>
        <p:spPr>
          <a:xfrm>
            <a:off x="7027333" y="860778"/>
            <a:ext cx="4478866" cy="5053469"/>
          </a:xfrm>
          <a:prstGeom prst="rect">
            <a:avLst/>
          </a:prstGeom>
          <a:noFill/>
          <a:ln>
            <a:noFill/>
          </a:ln>
        </p:spPr>
        <p:txBody>
          <a:bodyPr anchorCtr="0" anchor="ctr" bIns="45700" lIns="45700" spcFirstLastPara="1" rIns="45700" wrap="square" tIns="45700">
            <a:noAutofit/>
          </a:bodyPr>
          <a:lstStyle>
            <a:lvl1pPr indent="-355600" lvl="0" marL="457200" algn="l">
              <a:lnSpc>
                <a:spcPct val="110000"/>
              </a:lnSpc>
              <a:spcBef>
                <a:spcPts val="1200"/>
              </a:spcBef>
              <a:spcAft>
                <a:spcPts val="0"/>
              </a:spcAft>
              <a:buClr>
                <a:schemeClr val="accent4"/>
              </a:buClr>
              <a:buSzPts val="2000"/>
              <a:buFont typeface="Libre Franklin"/>
              <a:buChar char="•"/>
              <a:defRPr b="0" i="0" sz="2000">
                <a:latin typeface="Arial"/>
                <a:ea typeface="Arial"/>
                <a:cs typeface="Arial"/>
                <a:sym typeface="Arial"/>
              </a:defRPr>
            </a:lvl1pPr>
            <a:lvl2pPr indent="-342900" lvl="1" marL="914400" algn="l">
              <a:lnSpc>
                <a:spcPct val="90000"/>
              </a:lnSpc>
              <a:spcBef>
                <a:spcPts val="2400"/>
              </a:spcBef>
              <a:spcAft>
                <a:spcPts val="0"/>
              </a:spcAft>
              <a:buClr>
                <a:schemeClr val="accent4"/>
              </a:buClr>
              <a:buSzPts val="1800"/>
              <a:buFont typeface="Libre Franklin"/>
              <a:buChar char="•"/>
              <a:defRPr/>
            </a:lvl2pPr>
            <a:lvl3pPr indent="-317500" lvl="2" marL="1371600" algn="l">
              <a:lnSpc>
                <a:spcPct val="90000"/>
              </a:lnSpc>
              <a:spcBef>
                <a:spcPts val="400"/>
              </a:spcBef>
              <a:spcAft>
                <a:spcPts val="0"/>
              </a:spcAft>
              <a:buClr>
                <a:schemeClr val="accent4"/>
              </a:buClr>
              <a:buSzPts val="1400"/>
              <a:buFont typeface="Libre Franklin"/>
              <a:buChar char="•"/>
              <a:defRPr/>
            </a:lvl3pPr>
            <a:lvl4pPr indent="-317500" lvl="3" marL="1828800" algn="l">
              <a:lnSpc>
                <a:spcPct val="90000"/>
              </a:lnSpc>
              <a:spcBef>
                <a:spcPts val="400"/>
              </a:spcBef>
              <a:spcAft>
                <a:spcPts val="0"/>
              </a:spcAft>
              <a:buSzPts val="1400"/>
              <a:buFont typeface="Libre Franklin"/>
              <a:buChar char="•"/>
              <a:defRPr/>
            </a:lvl4pPr>
            <a:lvl5pPr indent="-317500" lvl="4" marL="2286000" algn="l">
              <a:lnSpc>
                <a:spcPct val="90000"/>
              </a:lnSpc>
              <a:spcBef>
                <a:spcPts val="400"/>
              </a:spcBef>
              <a:spcAft>
                <a:spcPts val="0"/>
              </a:spcAft>
              <a:buSzPts val="1400"/>
              <a:buFont typeface="Libre Franklin"/>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12" name="Shape 212"/>
        <p:cNvGrpSpPr/>
        <p:nvPr/>
      </p:nvGrpSpPr>
      <p:grpSpPr>
        <a:xfrm>
          <a:off x="0" y="0"/>
          <a:ext cx="0" cy="0"/>
          <a:chOff x="0" y="0"/>
          <a:chExt cx="0" cy="0"/>
        </a:xfrm>
      </p:grpSpPr>
      <p:pic>
        <p:nvPicPr>
          <p:cNvPr descr="IRC-Top-Border-1.jpg" id="213" name="Google Shape;213;p4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14" name="Google Shape;214;p45"/>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rgbClr val="FFFFFF"/>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215" name="Google Shape;215;p45"/>
          <p:cNvSpPr txBox="1"/>
          <p:nvPr>
            <p:ph idx="1" type="body"/>
          </p:nvPr>
        </p:nvSpPr>
        <p:spPr>
          <a:xfrm>
            <a:off x="1023938" y="2286000"/>
            <a:ext cx="9720262" cy="4022725"/>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solidFill>
                  <a:schemeClr val="dk2"/>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p:cSld name="9_Title and Content">
    <p:spTree>
      <p:nvGrpSpPr>
        <p:cNvPr id="216" name="Shape 216"/>
        <p:cNvGrpSpPr/>
        <p:nvPr/>
      </p:nvGrpSpPr>
      <p:grpSpPr>
        <a:xfrm>
          <a:off x="0" y="0"/>
          <a:ext cx="0" cy="0"/>
          <a:chOff x="0" y="0"/>
          <a:chExt cx="0" cy="0"/>
        </a:xfrm>
      </p:grpSpPr>
      <p:pic>
        <p:nvPicPr>
          <p:cNvPr descr="IRC-Top-Border-Green.jpg" id="217" name="Google Shape;217;p4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18" name="Google Shape;218;p46"/>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rgbClr val="FFFFFF"/>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219" name="Google Shape;219;p46"/>
          <p:cNvSpPr txBox="1"/>
          <p:nvPr>
            <p:ph idx="1" type="body"/>
          </p:nvPr>
        </p:nvSpPr>
        <p:spPr>
          <a:xfrm>
            <a:off x="1023938" y="2286000"/>
            <a:ext cx="9720262" cy="4022725"/>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solidFill>
                  <a:schemeClr val="dk2"/>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and Content">
  <p:cSld name="10_Title and Content">
    <p:spTree>
      <p:nvGrpSpPr>
        <p:cNvPr id="220" name="Shape 220"/>
        <p:cNvGrpSpPr/>
        <p:nvPr/>
      </p:nvGrpSpPr>
      <p:grpSpPr>
        <a:xfrm>
          <a:off x="0" y="0"/>
          <a:ext cx="0" cy="0"/>
          <a:chOff x="0" y="0"/>
          <a:chExt cx="0" cy="0"/>
        </a:xfrm>
      </p:grpSpPr>
      <p:pic>
        <p:nvPicPr>
          <p:cNvPr descr="IRC-Top-Border-3.jpg" id="221" name="Google Shape;221;p4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22" name="Google Shape;222;p47"/>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rgbClr val="FFFFFF"/>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223" name="Google Shape;223;p47"/>
          <p:cNvSpPr txBox="1"/>
          <p:nvPr>
            <p:ph idx="1" type="body"/>
          </p:nvPr>
        </p:nvSpPr>
        <p:spPr>
          <a:xfrm>
            <a:off x="1023938" y="2286000"/>
            <a:ext cx="9720262" cy="4022725"/>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solidFill>
                  <a:schemeClr val="dk2"/>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ver Option 2">
  <p:cSld name="2_Cover Option 2">
    <p:spTree>
      <p:nvGrpSpPr>
        <p:cNvPr id="31" name="Shape 31"/>
        <p:cNvGrpSpPr/>
        <p:nvPr/>
      </p:nvGrpSpPr>
      <p:grpSpPr>
        <a:xfrm>
          <a:off x="0" y="0"/>
          <a:ext cx="0" cy="0"/>
          <a:chOff x="0" y="0"/>
          <a:chExt cx="0" cy="0"/>
        </a:xfrm>
      </p:grpSpPr>
      <p:pic>
        <p:nvPicPr>
          <p:cNvPr descr="IRC-Cover-Orange-1.jpg" id="32" name="Google Shape;32;p8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3" name="Google Shape;33;p82"/>
          <p:cNvSpPr txBox="1"/>
          <p:nvPr>
            <p:ph type="ctrTitle"/>
          </p:nvPr>
        </p:nvSpPr>
        <p:spPr>
          <a:xfrm>
            <a:off x="973667" y="1962937"/>
            <a:ext cx="10244667" cy="21349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sz="6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34" name="Google Shape;34;p82"/>
          <p:cNvSpPr txBox="1"/>
          <p:nvPr>
            <p:ph idx="1" type="body"/>
          </p:nvPr>
        </p:nvSpPr>
        <p:spPr>
          <a:xfrm>
            <a:off x="973667" y="1269486"/>
            <a:ext cx="10329334" cy="720725"/>
          </a:xfrm>
          <a:prstGeom prst="rect">
            <a:avLst/>
          </a:prstGeom>
          <a:noFill/>
          <a:ln>
            <a:noFill/>
          </a:ln>
        </p:spPr>
        <p:txBody>
          <a:bodyPr anchorCtr="0" anchor="t" bIns="45700" lIns="45700" spcFirstLastPara="1" rIns="45700" wrap="square" tIns="45700">
            <a:noAutofit/>
          </a:bodyPr>
          <a:lstStyle>
            <a:lvl1pPr indent="-406400" lvl="0" marL="457200" algn="l">
              <a:lnSpc>
                <a:spcPct val="90000"/>
              </a:lnSpc>
              <a:spcBef>
                <a:spcPts val="1200"/>
              </a:spcBef>
              <a:spcAft>
                <a:spcPts val="0"/>
              </a:spcAft>
              <a:buSzPts val="2800"/>
              <a:buChar char=" "/>
              <a:defRPr b="0" i="0" sz="2800">
                <a:solidFill>
                  <a:schemeClr val="lt1"/>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5" name="Google Shape;35;p82"/>
          <p:cNvSpPr txBox="1"/>
          <p:nvPr>
            <p:ph idx="2" type="body"/>
          </p:nvPr>
        </p:nvSpPr>
        <p:spPr>
          <a:xfrm>
            <a:off x="973667" y="4890030"/>
            <a:ext cx="10201275" cy="803275"/>
          </a:xfrm>
          <a:prstGeom prst="rect">
            <a:avLst/>
          </a:prstGeom>
          <a:noFill/>
          <a:ln>
            <a:noFill/>
          </a:ln>
        </p:spPr>
        <p:txBody>
          <a:bodyPr anchorCtr="0" anchor="t" bIns="45700" lIns="45700" spcFirstLastPara="1" rIns="45700" wrap="square" tIns="45700">
            <a:noAutofit/>
          </a:bodyPr>
          <a:lstStyle>
            <a:lvl1pPr indent="-431800" lvl="0" marL="457200" algn="l">
              <a:lnSpc>
                <a:spcPct val="90000"/>
              </a:lnSpc>
              <a:spcBef>
                <a:spcPts val="1200"/>
              </a:spcBef>
              <a:spcAft>
                <a:spcPts val="0"/>
              </a:spcAft>
              <a:buSzPts val="3200"/>
              <a:buChar char=" "/>
              <a:defRPr b="0" i="0" sz="3200">
                <a:solidFill>
                  <a:srgbClr val="FFFFFF"/>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and Content">
  <p:cSld name="11_Title and Content">
    <p:spTree>
      <p:nvGrpSpPr>
        <p:cNvPr id="224" name="Shape 224"/>
        <p:cNvGrpSpPr/>
        <p:nvPr/>
      </p:nvGrpSpPr>
      <p:grpSpPr>
        <a:xfrm>
          <a:off x="0" y="0"/>
          <a:ext cx="0" cy="0"/>
          <a:chOff x="0" y="0"/>
          <a:chExt cx="0" cy="0"/>
        </a:xfrm>
      </p:grpSpPr>
      <p:pic>
        <p:nvPicPr>
          <p:cNvPr descr="IRC-Top-Border-Purple.jpg" id="225" name="Google Shape;225;p4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26" name="Google Shape;226;p48"/>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rgbClr val="FFFFFF"/>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227" name="Google Shape;227;p48"/>
          <p:cNvSpPr txBox="1"/>
          <p:nvPr>
            <p:ph idx="1" type="body"/>
          </p:nvPr>
        </p:nvSpPr>
        <p:spPr>
          <a:xfrm>
            <a:off x="1023938" y="2286000"/>
            <a:ext cx="9720262" cy="4022725"/>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solidFill>
                  <a:schemeClr val="dk2"/>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1_Comparison">
    <p:spTree>
      <p:nvGrpSpPr>
        <p:cNvPr id="228" name="Shape 228"/>
        <p:cNvGrpSpPr/>
        <p:nvPr/>
      </p:nvGrpSpPr>
      <p:grpSpPr>
        <a:xfrm>
          <a:off x="0" y="0"/>
          <a:ext cx="0" cy="0"/>
          <a:chOff x="0" y="0"/>
          <a:chExt cx="0" cy="0"/>
        </a:xfrm>
      </p:grpSpPr>
      <p:pic>
        <p:nvPicPr>
          <p:cNvPr descr="IRC-Top-Border-3.jpg" id="229" name="Google Shape;229;p4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30" name="Google Shape;230;p49"/>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rgbClr val="FFFFFF"/>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231" name="Google Shape;231;p49"/>
          <p:cNvSpPr txBox="1"/>
          <p:nvPr>
            <p:ph idx="1" type="body"/>
          </p:nvPr>
        </p:nvSpPr>
        <p:spPr>
          <a:xfrm>
            <a:off x="706628" y="2232552"/>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i="0" sz="2300" cap="none">
                <a:solidFill>
                  <a:schemeClr val="accent3"/>
                </a:solidFill>
                <a:latin typeface="Arial"/>
                <a:ea typeface="Arial"/>
                <a:cs typeface="Arial"/>
                <a:sym typeface="Aria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232" name="Google Shape;232;p49"/>
          <p:cNvSpPr txBox="1"/>
          <p:nvPr>
            <p:ph idx="2" type="body"/>
          </p:nvPr>
        </p:nvSpPr>
        <p:spPr>
          <a:xfrm>
            <a:off x="1024128" y="3143250"/>
            <a:ext cx="4436872" cy="2973917"/>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latin typeface="Arial"/>
                <a:ea typeface="Arial"/>
                <a:cs typeface="Arial"/>
                <a:sym typeface="Arial"/>
              </a:defRPr>
            </a:lvl1pPr>
            <a:lvl2pPr indent="-342900" lvl="1" marL="914400" algn="l">
              <a:lnSpc>
                <a:spcPct val="110000"/>
              </a:lnSpc>
              <a:spcBef>
                <a:spcPts val="200"/>
              </a:spcBef>
              <a:spcAft>
                <a:spcPts val="0"/>
              </a:spcAft>
              <a:buSzPts val="1800"/>
              <a:buChar char="?"/>
              <a:defRPr/>
            </a:lvl2pPr>
            <a:lvl3pPr indent="-317500" lvl="2" marL="1371600" algn="l">
              <a:lnSpc>
                <a:spcPct val="110000"/>
              </a:lnSpc>
              <a:spcBef>
                <a:spcPts val="400"/>
              </a:spcBef>
              <a:spcAft>
                <a:spcPts val="0"/>
              </a:spcAft>
              <a:buSzPts val="1400"/>
              <a:buChar char="?"/>
              <a:defRPr/>
            </a:lvl3pPr>
            <a:lvl4pPr indent="-317500" lvl="3" marL="1828800" algn="l">
              <a:lnSpc>
                <a:spcPct val="110000"/>
              </a:lnSpc>
              <a:spcBef>
                <a:spcPts val="400"/>
              </a:spcBef>
              <a:spcAft>
                <a:spcPts val="0"/>
              </a:spcAft>
              <a:buSzPts val="1400"/>
              <a:buChar char="?"/>
              <a:defRPr/>
            </a:lvl4pPr>
            <a:lvl5pPr indent="-317500" lvl="4" marL="2286000" algn="l">
              <a:lnSpc>
                <a:spcPct val="11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33" name="Google Shape;233;p49"/>
          <p:cNvSpPr txBox="1"/>
          <p:nvPr>
            <p:ph idx="3" type="body"/>
          </p:nvPr>
        </p:nvSpPr>
        <p:spPr>
          <a:xfrm>
            <a:off x="6351073" y="2232552"/>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i="0" sz="2300" cap="none">
                <a:solidFill>
                  <a:schemeClr val="accent3"/>
                </a:solidFill>
                <a:latin typeface="Arial"/>
                <a:ea typeface="Arial"/>
                <a:cs typeface="Arial"/>
                <a:sym typeface="Aria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234" name="Google Shape;234;p49"/>
          <p:cNvSpPr txBox="1"/>
          <p:nvPr>
            <p:ph idx="4" type="body"/>
          </p:nvPr>
        </p:nvSpPr>
        <p:spPr>
          <a:xfrm>
            <a:off x="6668573" y="3143250"/>
            <a:ext cx="4436872" cy="2973917"/>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latin typeface="Arial"/>
                <a:ea typeface="Arial"/>
                <a:cs typeface="Arial"/>
                <a:sym typeface="Arial"/>
              </a:defRPr>
            </a:lvl1pPr>
            <a:lvl2pPr indent="-342900" lvl="1" marL="914400" algn="l">
              <a:lnSpc>
                <a:spcPct val="110000"/>
              </a:lnSpc>
              <a:spcBef>
                <a:spcPts val="200"/>
              </a:spcBef>
              <a:spcAft>
                <a:spcPts val="0"/>
              </a:spcAft>
              <a:buSzPts val="1800"/>
              <a:buChar char="?"/>
              <a:defRPr/>
            </a:lvl2pPr>
            <a:lvl3pPr indent="-317500" lvl="2" marL="1371600" algn="l">
              <a:lnSpc>
                <a:spcPct val="110000"/>
              </a:lnSpc>
              <a:spcBef>
                <a:spcPts val="400"/>
              </a:spcBef>
              <a:spcAft>
                <a:spcPts val="0"/>
              </a:spcAft>
              <a:buSzPts val="1400"/>
              <a:buChar char="?"/>
              <a:defRPr/>
            </a:lvl3pPr>
            <a:lvl4pPr indent="-317500" lvl="3" marL="1828800" algn="l">
              <a:lnSpc>
                <a:spcPct val="110000"/>
              </a:lnSpc>
              <a:spcBef>
                <a:spcPts val="400"/>
              </a:spcBef>
              <a:spcAft>
                <a:spcPts val="0"/>
              </a:spcAft>
              <a:buSzPts val="1400"/>
              <a:buChar char="?"/>
              <a:defRPr/>
            </a:lvl4pPr>
            <a:lvl5pPr indent="-317500" lvl="4" marL="2286000" algn="l">
              <a:lnSpc>
                <a:spcPct val="11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235" name="Shape 235"/>
        <p:cNvGrpSpPr/>
        <p:nvPr/>
      </p:nvGrpSpPr>
      <p:grpSpPr>
        <a:xfrm>
          <a:off x="0" y="0"/>
          <a:ext cx="0" cy="0"/>
          <a:chOff x="0" y="0"/>
          <a:chExt cx="0" cy="0"/>
        </a:xfrm>
      </p:grpSpPr>
      <p:pic>
        <p:nvPicPr>
          <p:cNvPr descr="IRC-Top-Border-2.jpg" id="236" name="Google Shape;236;p5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37" name="Google Shape;237;p50"/>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238" name="Google Shape;238;p50"/>
          <p:cNvSpPr txBox="1"/>
          <p:nvPr>
            <p:ph idx="1" type="body"/>
          </p:nvPr>
        </p:nvSpPr>
        <p:spPr>
          <a:xfrm>
            <a:off x="5715000" y="2234060"/>
            <a:ext cx="5678424" cy="3946607"/>
          </a:xfrm>
          <a:prstGeom prst="rect">
            <a:avLst/>
          </a:prstGeom>
          <a:noFill/>
          <a:ln>
            <a:noFill/>
          </a:ln>
        </p:spPr>
        <p:txBody>
          <a:bodyPr anchorCtr="0" anchor="t" bIns="45700" lIns="45700" spcFirstLastPara="1" rIns="45700" wrap="square" tIns="45700">
            <a:noAutofit/>
          </a:bodyPr>
          <a:lstStyle>
            <a:lvl1pPr indent="-381000" lvl="0" marL="457200" algn="l">
              <a:lnSpc>
                <a:spcPct val="90000"/>
              </a:lnSpc>
              <a:spcBef>
                <a:spcPts val="1200"/>
              </a:spcBef>
              <a:spcAft>
                <a:spcPts val="0"/>
              </a:spcAft>
              <a:buSzPts val="2400"/>
              <a:buChar char=" "/>
              <a:defRPr b="0" i="0" sz="2400">
                <a:latin typeface="Arial"/>
                <a:ea typeface="Arial"/>
                <a:cs typeface="Arial"/>
                <a:sym typeface="Arial"/>
              </a:defRPr>
            </a:lvl1pPr>
            <a:lvl2pPr indent="-355600" lvl="1" marL="914400" algn="l">
              <a:lnSpc>
                <a:spcPct val="90000"/>
              </a:lnSpc>
              <a:spcBef>
                <a:spcPts val="200"/>
              </a:spcBef>
              <a:spcAft>
                <a:spcPts val="0"/>
              </a:spcAft>
              <a:buSzPts val="2000"/>
              <a:buChar char="?"/>
              <a:defRPr sz="2000"/>
            </a:lvl2pPr>
            <a:lvl3pPr indent="-330200" lvl="2" marL="1371600" algn="l">
              <a:lnSpc>
                <a:spcPct val="90000"/>
              </a:lnSpc>
              <a:spcBef>
                <a:spcPts val="400"/>
              </a:spcBef>
              <a:spcAft>
                <a:spcPts val="0"/>
              </a:spcAft>
              <a:buSzPts val="1600"/>
              <a:buChar char="?"/>
              <a:defRPr sz="16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239" name="Google Shape;239;p50"/>
          <p:cNvSpPr txBox="1"/>
          <p:nvPr>
            <p:ph idx="2" type="body"/>
          </p:nvPr>
        </p:nvSpPr>
        <p:spPr>
          <a:xfrm>
            <a:off x="1024128" y="3908778"/>
            <a:ext cx="4389120" cy="2271889"/>
          </a:xfrm>
          <a:prstGeom prst="rect">
            <a:avLst/>
          </a:prstGeom>
          <a:noFill/>
          <a:ln>
            <a:noFill/>
          </a:ln>
        </p:spPr>
        <p:txBody>
          <a:bodyPr anchorCtr="0" anchor="t" bIns="45700" lIns="91425" spcFirstLastPara="1" rIns="91425" wrap="square" tIns="45700">
            <a:normAutofit/>
          </a:bodyPr>
          <a:lstStyle>
            <a:lvl1pPr indent="-228600" lvl="0" marL="457200" algn="l">
              <a:lnSpc>
                <a:spcPct val="108000"/>
              </a:lnSpc>
              <a:spcBef>
                <a:spcPts val="600"/>
              </a:spcBef>
              <a:spcAft>
                <a:spcPts val="0"/>
              </a:spcAft>
              <a:buSzPts val="2400"/>
              <a:buNone/>
              <a:defRPr b="0" i="0" sz="2400">
                <a:latin typeface="Arial"/>
                <a:ea typeface="Arial"/>
                <a:cs typeface="Arial"/>
                <a:sym typeface="Aria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240" name="Google Shape;240;p50"/>
          <p:cNvSpPr txBox="1"/>
          <p:nvPr>
            <p:ph idx="3" type="body"/>
          </p:nvPr>
        </p:nvSpPr>
        <p:spPr>
          <a:xfrm>
            <a:off x="1024128" y="1975557"/>
            <a:ext cx="4389120" cy="1580444"/>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600"/>
              </a:spcBef>
              <a:spcAft>
                <a:spcPts val="0"/>
              </a:spcAft>
              <a:buSzPts val="4400"/>
              <a:buNone/>
              <a:defRPr b="0" i="0" sz="4400">
                <a:solidFill>
                  <a:srgbClr val="F3C317"/>
                </a:solidFill>
                <a:latin typeface="Arial"/>
                <a:ea typeface="Arial"/>
                <a:cs typeface="Arial"/>
                <a:sym typeface="Aria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bg>
      <p:bgPr>
        <a:blipFill>
          <a:blip r:embed="rId2">
            <a:alphaModFix/>
          </a:blip>
          <a:stretch>
            <a:fillRect/>
          </a:stretch>
        </a:blipFill>
      </p:bgPr>
    </p:bg>
    <p:spTree>
      <p:nvGrpSpPr>
        <p:cNvPr id="241" name="Shape 241"/>
        <p:cNvGrpSpPr/>
        <p:nvPr/>
      </p:nvGrpSpPr>
      <p:grpSpPr>
        <a:xfrm>
          <a:off x="0" y="0"/>
          <a:ext cx="0" cy="0"/>
          <a:chOff x="0" y="0"/>
          <a:chExt cx="0" cy="0"/>
        </a:xfrm>
      </p:grpSpPr>
      <p:pic>
        <p:nvPicPr>
          <p:cNvPr descr="IRC-Left-Background-1.jpg" id="242" name="Google Shape;242;p5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43" name="Google Shape;243;p51"/>
          <p:cNvSpPr/>
          <p:nvPr/>
        </p:nvSpPr>
        <p:spPr>
          <a:xfrm>
            <a:off x="620713" y="2144713"/>
            <a:ext cx="4868862" cy="2089150"/>
          </a:xfrm>
          <a:prstGeom prst="rect">
            <a:avLst/>
          </a:prstGeom>
          <a:noFill/>
          <a:ln cap="flat" cmpd="sng" w="762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4" name="Google Shape;244;p51"/>
          <p:cNvSpPr txBox="1"/>
          <p:nvPr>
            <p:ph type="title"/>
          </p:nvPr>
        </p:nvSpPr>
        <p:spPr>
          <a:xfrm>
            <a:off x="663222" y="2419659"/>
            <a:ext cx="4769556" cy="1545564"/>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SzPts val="1400"/>
              <a:buNone/>
              <a:defRPr b="0" i="0" sz="44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245" name="Google Shape;245;p51"/>
          <p:cNvSpPr txBox="1"/>
          <p:nvPr>
            <p:ph idx="1" type="body"/>
          </p:nvPr>
        </p:nvSpPr>
        <p:spPr>
          <a:xfrm>
            <a:off x="7027333" y="860778"/>
            <a:ext cx="4478866" cy="5053469"/>
          </a:xfrm>
          <a:prstGeom prst="rect">
            <a:avLst/>
          </a:prstGeom>
          <a:noFill/>
          <a:ln>
            <a:noFill/>
          </a:ln>
        </p:spPr>
        <p:txBody>
          <a:bodyPr anchorCtr="0" anchor="ctr" bIns="45700" lIns="45700" spcFirstLastPara="1" rIns="45700" wrap="square" tIns="45700">
            <a:noAutofit/>
          </a:bodyPr>
          <a:lstStyle>
            <a:lvl1pPr indent="-355600" lvl="0" marL="457200" algn="l">
              <a:lnSpc>
                <a:spcPct val="110000"/>
              </a:lnSpc>
              <a:spcBef>
                <a:spcPts val="1200"/>
              </a:spcBef>
              <a:spcAft>
                <a:spcPts val="0"/>
              </a:spcAft>
              <a:buSzPts val="2000"/>
              <a:buFont typeface="Libre Franklin"/>
              <a:buChar char="•"/>
              <a:defRPr b="0" i="0" sz="2000">
                <a:latin typeface="Arial"/>
                <a:ea typeface="Arial"/>
                <a:cs typeface="Arial"/>
                <a:sym typeface="Arial"/>
              </a:defRPr>
            </a:lvl1pPr>
            <a:lvl2pPr indent="-342900" lvl="1" marL="914400" algn="l">
              <a:lnSpc>
                <a:spcPct val="90000"/>
              </a:lnSpc>
              <a:spcBef>
                <a:spcPts val="2400"/>
              </a:spcBef>
              <a:spcAft>
                <a:spcPts val="0"/>
              </a:spcAft>
              <a:buSzPts val="1800"/>
              <a:buFont typeface="Libre Franklin"/>
              <a:buChar char="•"/>
              <a:defRPr/>
            </a:lvl2pPr>
            <a:lvl3pPr indent="-317500" lvl="2" marL="1371600" algn="l">
              <a:lnSpc>
                <a:spcPct val="90000"/>
              </a:lnSpc>
              <a:spcBef>
                <a:spcPts val="400"/>
              </a:spcBef>
              <a:spcAft>
                <a:spcPts val="0"/>
              </a:spcAft>
              <a:buSzPts val="1400"/>
              <a:buFont typeface="Libre Franklin"/>
              <a:buChar char="•"/>
              <a:defRPr/>
            </a:lvl3pPr>
            <a:lvl4pPr indent="-317500" lvl="3" marL="1828800" algn="l">
              <a:lnSpc>
                <a:spcPct val="90000"/>
              </a:lnSpc>
              <a:spcBef>
                <a:spcPts val="400"/>
              </a:spcBef>
              <a:spcAft>
                <a:spcPts val="0"/>
              </a:spcAft>
              <a:buSzPts val="1400"/>
              <a:buFont typeface="Libre Franklin"/>
              <a:buChar char="•"/>
              <a:defRPr/>
            </a:lvl4pPr>
            <a:lvl5pPr indent="-317500" lvl="4" marL="2286000" algn="l">
              <a:lnSpc>
                <a:spcPct val="90000"/>
              </a:lnSpc>
              <a:spcBef>
                <a:spcPts val="400"/>
              </a:spcBef>
              <a:spcAft>
                <a:spcPts val="0"/>
              </a:spcAft>
              <a:buSzPts val="1400"/>
              <a:buFont typeface="Libre Franklin"/>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46" name="Shape 246"/>
        <p:cNvGrpSpPr/>
        <p:nvPr/>
      </p:nvGrpSpPr>
      <p:grpSpPr>
        <a:xfrm>
          <a:off x="0" y="0"/>
          <a:ext cx="0" cy="0"/>
          <a:chOff x="0" y="0"/>
          <a:chExt cx="0" cy="0"/>
        </a:xfrm>
      </p:grpSpPr>
      <p:pic>
        <p:nvPicPr>
          <p:cNvPr descr="IRC-Top-Border-1.jpg" id="247" name="Google Shape;247;p52"/>
          <p:cNvPicPr preferRelativeResize="0"/>
          <p:nvPr/>
        </p:nvPicPr>
        <p:blipFill rotWithShape="1">
          <a:blip r:embed="rId2">
            <a:alphaModFix/>
          </a:blip>
          <a:srcRect b="0" l="0" r="0" t="0"/>
          <a:stretch/>
        </p:blipFill>
        <p:spPr>
          <a:xfrm>
            <a:off x="0" y="0"/>
            <a:ext cx="12192000" cy="6858000"/>
          </a:xfrm>
          <a:prstGeom prst="rect">
            <a:avLst/>
          </a:prstGeom>
          <a:noFill/>
          <a:ln>
            <a:noFill/>
          </a:ln>
        </p:spPr>
      </p:pic>
      <p:grpSp>
        <p:nvGrpSpPr>
          <p:cNvPr id="248" name="Google Shape;248;p52"/>
          <p:cNvGrpSpPr/>
          <p:nvPr/>
        </p:nvGrpSpPr>
        <p:grpSpPr>
          <a:xfrm>
            <a:off x="860425" y="1974850"/>
            <a:ext cx="4811713" cy="4318000"/>
            <a:chOff x="860776" y="1975557"/>
            <a:chExt cx="4811891" cy="4317998"/>
          </a:xfrm>
        </p:grpSpPr>
        <p:cxnSp>
          <p:nvCxnSpPr>
            <p:cNvPr id="249" name="Google Shape;249;p52"/>
            <p:cNvCxnSpPr/>
            <p:nvPr/>
          </p:nvCxnSpPr>
          <p:spPr>
            <a:xfrm rot="10800000">
              <a:off x="875065" y="1975557"/>
              <a:ext cx="0" cy="215900"/>
            </a:xfrm>
            <a:prstGeom prst="straightConnector1">
              <a:avLst/>
            </a:prstGeom>
            <a:noFill/>
            <a:ln cap="flat" cmpd="sng" w="76200">
              <a:solidFill>
                <a:schemeClr val="accent1"/>
              </a:solidFill>
              <a:prstDash val="solid"/>
              <a:round/>
              <a:headEnd len="sm" w="sm" type="none"/>
              <a:tailEnd len="sm" w="sm" type="none"/>
            </a:ln>
          </p:spPr>
        </p:cxnSp>
        <p:cxnSp>
          <p:nvCxnSpPr>
            <p:cNvPr id="250" name="Google Shape;250;p52"/>
            <p:cNvCxnSpPr/>
            <p:nvPr/>
          </p:nvCxnSpPr>
          <p:spPr>
            <a:xfrm>
              <a:off x="860776" y="2018420"/>
              <a:ext cx="4811891" cy="0"/>
            </a:xfrm>
            <a:prstGeom prst="straightConnector1">
              <a:avLst/>
            </a:prstGeom>
            <a:noFill/>
            <a:ln cap="flat" cmpd="sng" w="76200">
              <a:solidFill>
                <a:schemeClr val="accent1"/>
              </a:solidFill>
              <a:prstDash val="solid"/>
              <a:round/>
              <a:headEnd len="sm" w="sm" type="none"/>
              <a:tailEnd len="sm" w="sm" type="none"/>
            </a:ln>
          </p:spPr>
        </p:cxnSp>
        <p:cxnSp>
          <p:nvCxnSpPr>
            <p:cNvPr id="251" name="Google Shape;251;p52"/>
            <p:cNvCxnSpPr/>
            <p:nvPr/>
          </p:nvCxnSpPr>
          <p:spPr>
            <a:xfrm>
              <a:off x="860776" y="6293555"/>
              <a:ext cx="4811891" cy="0"/>
            </a:xfrm>
            <a:prstGeom prst="straightConnector1">
              <a:avLst/>
            </a:prstGeom>
            <a:noFill/>
            <a:ln cap="flat" cmpd="sng" w="76200">
              <a:solidFill>
                <a:schemeClr val="accent1"/>
              </a:solidFill>
              <a:prstDash val="solid"/>
              <a:round/>
              <a:headEnd len="sm" w="sm" type="none"/>
              <a:tailEnd len="sm" w="sm" type="none"/>
            </a:ln>
          </p:spPr>
        </p:cxnSp>
        <p:cxnSp>
          <p:nvCxnSpPr>
            <p:cNvPr id="252" name="Google Shape;252;p52"/>
            <p:cNvCxnSpPr/>
            <p:nvPr/>
          </p:nvCxnSpPr>
          <p:spPr>
            <a:xfrm rot="10800000">
              <a:off x="5629802" y="2018420"/>
              <a:ext cx="0" cy="4260848"/>
            </a:xfrm>
            <a:prstGeom prst="straightConnector1">
              <a:avLst/>
            </a:prstGeom>
            <a:noFill/>
            <a:ln cap="flat" cmpd="sng" w="76200">
              <a:solidFill>
                <a:schemeClr val="accent1"/>
              </a:solidFill>
              <a:prstDash val="solid"/>
              <a:round/>
              <a:headEnd len="sm" w="sm" type="none"/>
              <a:tailEnd len="sm" w="sm" type="none"/>
            </a:ln>
          </p:spPr>
        </p:cxnSp>
        <p:cxnSp>
          <p:nvCxnSpPr>
            <p:cNvPr id="253" name="Google Shape;253;p52"/>
            <p:cNvCxnSpPr/>
            <p:nvPr/>
          </p:nvCxnSpPr>
          <p:spPr>
            <a:xfrm rot="10800000">
              <a:off x="898877" y="3121731"/>
              <a:ext cx="0" cy="3157537"/>
            </a:xfrm>
            <a:prstGeom prst="straightConnector1">
              <a:avLst/>
            </a:prstGeom>
            <a:noFill/>
            <a:ln cap="flat" cmpd="sng" w="76200">
              <a:solidFill>
                <a:schemeClr val="accent1"/>
              </a:solidFill>
              <a:prstDash val="solid"/>
              <a:round/>
              <a:headEnd len="sm" w="sm" type="none"/>
              <a:tailEnd len="sm" w="sm" type="none"/>
            </a:ln>
          </p:spPr>
        </p:cxnSp>
      </p:grpSp>
      <p:grpSp>
        <p:nvGrpSpPr>
          <p:cNvPr id="254" name="Google Shape;254;p52"/>
          <p:cNvGrpSpPr/>
          <p:nvPr/>
        </p:nvGrpSpPr>
        <p:grpSpPr>
          <a:xfrm>
            <a:off x="6505575" y="1974850"/>
            <a:ext cx="4811713" cy="4318000"/>
            <a:chOff x="860776" y="1975557"/>
            <a:chExt cx="4811891" cy="4317998"/>
          </a:xfrm>
        </p:grpSpPr>
        <p:cxnSp>
          <p:nvCxnSpPr>
            <p:cNvPr id="255" name="Google Shape;255;p52"/>
            <p:cNvCxnSpPr/>
            <p:nvPr/>
          </p:nvCxnSpPr>
          <p:spPr>
            <a:xfrm rot="10800000">
              <a:off x="875065" y="1975557"/>
              <a:ext cx="0" cy="215900"/>
            </a:xfrm>
            <a:prstGeom prst="straightConnector1">
              <a:avLst/>
            </a:prstGeom>
            <a:noFill/>
            <a:ln cap="flat" cmpd="sng" w="76200">
              <a:solidFill>
                <a:schemeClr val="accent1"/>
              </a:solidFill>
              <a:prstDash val="solid"/>
              <a:round/>
              <a:headEnd len="sm" w="sm" type="none"/>
              <a:tailEnd len="sm" w="sm" type="none"/>
            </a:ln>
          </p:spPr>
        </p:cxnSp>
        <p:cxnSp>
          <p:nvCxnSpPr>
            <p:cNvPr id="256" name="Google Shape;256;p52"/>
            <p:cNvCxnSpPr/>
            <p:nvPr/>
          </p:nvCxnSpPr>
          <p:spPr>
            <a:xfrm>
              <a:off x="860776" y="2018420"/>
              <a:ext cx="4811891" cy="0"/>
            </a:xfrm>
            <a:prstGeom prst="straightConnector1">
              <a:avLst/>
            </a:prstGeom>
            <a:noFill/>
            <a:ln cap="flat" cmpd="sng" w="76200">
              <a:solidFill>
                <a:schemeClr val="accent1"/>
              </a:solidFill>
              <a:prstDash val="solid"/>
              <a:round/>
              <a:headEnd len="sm" w="sm" type="none"/>
              <a:tailEnd len="sm" w="sm" type="none"/>
            </a:ln>
          </p:spPr>
        </p:cxnSp>
        <p:cxnSp>
          <p:nvCxnSpPr>
            <p:cNvPr id="257" name="Google Shape;257;p52"/>
            <p:cNvCxnSpPr/>
            <p:nvPr/>
          </p:nvCxnSpPr>
          <p:spPr>
            <a:xfrm>
              <a:off x="860776" y="6293555"/>
              <a:ext cx="4811891" cy="0"/>
            </a:xfrm>
            <a:prstGeom prst="straightConnector1">
              <a:avLst/>
            </a:prstGeom>
            <a:noFill/>
            <a:ln cap="flat" cmpd="sng" w="76200">
              <a:solidFill>
                <a:schemeClr val="accent1"/>
              </a:solidFill>
              <a:prstDash val="solid"/>
              <a:round/>
              <a:headEnd len="sm" w="sm" type="none"/>
              <a:tailEnd len="sm" w="sm" type="none"/>
            </a:ln>
          </p:spPr>
        </p:cxnSp>
        <p:cxnSp>
          <p:nvCxnSpPr>
            <p:cNvPr id="258" name="Google Shape;258;p52"/>
            <p:cNvCxnSpPr/>
            <p:nvPr/>
          </p:nvCxnSpPr>
          <p:spPr>
            <a:xfrm rot="10800000">
              <a:off x="5629802" y="2018420"/>
              <a:ext cx="0" cy="4260848"/>
            </a:xfrm>
            <a:prstGeom prst="straightConnector1">
              <a:avLst/>
            </a:prstGeom>
            <a:noFill/>
            <a:ln cap="flat" cmpd="sng" w="76200">
              <a:solidFill>
                <a:schemeClr val="accent1"/>
              </a:solidFill>
              <a:prstDash val="solid"/>
              <a:round/>
              <a:headEnd len="sm" w="sm" type="none"/>
              <a:tailEnd len="sm" w="sm" type="none"/>
            </a:ln>
          </p:spPr>
        </p:cxnSp>
        <p:cxnSp>
          <p:nvCxnSpPr>
            <p:cNvPr id="259" name="Google Shape;259;p52"/>
            <p:cNvCxnSpPr/>
            <p:nvPr/>
          </p:nvCxnSpPr>
          <p:spPr>
            <a:xfrm rot="10800000">
              <a:off x="898877" y="3121731"/>
              <a:ext cx="0" cy="3157537"/>
            </a:xfrm>
            <a:prstGeom prst="straightConnector1">
              <a:avLst/>
            </a:prstGeom>
            <a:noFill/>
            <a:ln cap="flat" cmpd="sng" w="76200">
              <a:solidFill>
                <a:schemeClr val="accent1"/>
              </a:solidFill>
              <a:prstDash val="solid"/>
              <a:round/>
              <a:headEnd len="sm" w="sm" type="none"/>
              <a:tailEnd len="sm" w="sm" type="none"/>
            </a:ln>
          </p:spPr>
        </p:cxnSp>
      </p:grpSp>
      <p:sp>
        <p:nvSpPr>
          <p:cNvPr id="260" name="Google Shape;260;p52"/>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rgbClr val="FFFFFF"/>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261" name="Google Shape;261;p52"/>
          <p:cNvSpPr txBox="1"/>
          <p:nvPr>
            <p:ph idx="1" type="body"/>
          </p:nvPr>
        </p:nvSpPr>
        <p:spPr>
          <a:xfrm>
            <a:off x="706628" y="2232552"/>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i="0" sz="2300" cap="none">
                <a:solidFill>
                  <a:schemeClr val="accent1"/>
                </a:solidFill>
                <a:latin typeface="Arial"/>
                <a:ea typeface="Arial"/>
                <a:cs typeface="Arial"/>
                <a:sym typeface="Aria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262" name="Google Shape;262;p52"/>
          <p:cNvSpPr txBox="1"/>
          <p:nvPr>
            <p:ph idx="2" type="body"/>
          </p:nvPr>
        </p:nvSpPr>
        <p:spPr>
          <a:xfrm>
            <a:off x="1024128" y="3143250"/>
            <a:ext cx="4436872" cy="2973917"/>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latin typeface="Arial"/>
                <a:ea typeface="Arial"/>
                <a:cs typeface="Arial"/>
                <a:sym typeface="Arial"/>
              </a:defRPr>
            </a:lvl1pPr>
            <a:lvl2pPr indent="-342900" lvl="1" marL="914400" algn="l">
              <a:lnSpc>
                <a:spcPct val="110000"/>
              </a:lnSpc>
              <a:spcBef>
                <a:spcPts val="200"/>
              </a:spcBef>
              <a:spcAft>
                <a:spcPts val="0"/>
              </a:spcAft>
              <a:buSzPts val="1800"/>
              <a:buChar char="?"/>
              <a:defRPr/>
            </a:lvl2pPr>
            <a:lvl3pPr indent="-317500" lvl="2" marL="1371600" algn="l">
              <a:lnSpc>
                <a:spcPct val="110000"/>
              </a:lnSpc>
              <a:spcBef>
                <a:spcPts val="400"/>
              </a:spcBef>
              <a:spcAft>
                <a:spcPts val="0"/>
              </a:spcAft>
              <a:buSzPts val="1400"/>
              <a:buChar char="?"/>
              <a:defRPr/>
            </a:lvl3pPr>
            <a:lvl4pPr indent="-317500" lvl="3" marL="1828800" algn="l">
              <a:lnSpc>
                <a:spcPct val="110000"/>
              </a:lnSpc>
              <a:spcBef>
                <a:spcPts val="400"/>
              </a:spcBef>
              <a:spcAft>
                <a:spcPts val="0"/>
              </a:spcAft>
              <a:buSzPts val="1400"/>
              <a:buChar char="?"/>
              <a:defRPr/>
            </a:lvl4pPr>
            <a:lvl5pPr indent="-317500" lvl="4" marL="2286000" algn="l">
              <a:lnSpc>
                <a:spcPct val="11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63" name="Google Shape;263;p52"/>
          <p:cNvSpPr txBox="1"/>
          <p:nvPr>
            <p:ph idx="3" type="body"/>
          </p:nvPr>
        </p:nvSpPr>
        <p:spPr>
          <a:xfrm>
            <a:off x="6351073" y="2232552"/>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i="0" sz="2300" cap="none">
                <a:solidFill>
                  <a:schemeClr val="accent1"/>
                </a:solidFill>
                <a:latin typeface="Arial"/>
                <a:ea typeface="Arial"/>
                <a:cs typeface="Arial"/>
                <a:sym typeface="Aria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264" name="Google Shape;264;p52"/>
          <p:cNvSpPr txBox="1"/>
          <p:nvPr>
            <p:ph idx="4" type="body"/>
          </p:nvPr>
        </p:nvSpPr>
        <p:spPr>
          <a:xfrm>
            <a:off x="6668573" y="3143250"/>
            <a:ext cx="4436872" cy="2973917"/>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latin typeface="Arial"/>
                <a:ea typeface="Arial"/>
                <a:cs typeface="Arial"/>
                <a:sym typeface="Arial"/>
              </a:defRPr>
            </a:lvl1pPr>
            <a:lvl2pPr indent="-342900" lvl="1" marL="914400" algn="l">
              <a:lnSpc>
                <a:spcPct val="110000"/>
              </a:lnSpc>
              <a:spcBef>
                <a:spcPts val="200"/>
              </a:spcBef>
              <a:spcAft>
                <a:spcPts val="0"/>
              </a:spcAft>
              <a:buSzPts val="1800"/>
              <a:buChar char="?"/>
              <a:defRPr/>
            </a:lvl2pPr>
            <a:lvl3pPr indent="-317500" lvl="2" marL="1371600" algn="l">
              <a:lnSpc>
                <a:spcPct val="110000"/>
              </a:lnSpc>
              <a:spcBef>
                <a:spcPts val="400"/>
              </a:spcBef>
              <a:spcAft>
                <a:spcPts val="0"/>
              </a:spcAft>
              <a:buSzPts val="1400"/>
              <a:buChar char="?"/>
              <a:defRPr/>
            </a:lvl3pPr>
            <a:lvl4pPr indent="-317500" lvl="3" marL="1828800" algn="l">
              <a:lnSpc>
                <a:spcPct val="110000"/>
              </a:lnSpc>
              <a:spcBef>
                <a:spcPts val="400"/>
              </a:spcBef>
              <a:spcAft>
                <a:spcPts val="0"/>
              </a:spcAft>
              <a:buSzPts val="1400"/>
              <a:buChar char="?"/>
              <a:defRPr/>
            </a:lvl4pPr>
            <a:lvl5pPr indent="-317500" lvl="4" marL="2286000" algn="l">
              <a:lnSpc>
                <a:spcPct val="11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65" name="Shape 265"/>
        <p:cNvGrpSpPr/>
        <p:nvPr/>
      </p:nvGrpSpPr>
      <p:grpSpPr>
        <a:xfrm>
          <a:off x="0" y="0"/>
          <a:ext cx="0" cy="0"/>
          <a:chOff x="0" y="0"/>
          <a:chExt cx="0" cy="0"/>
        </a:xfrm>
      </p:grpSpPr>
      <p:pic>
        <p:nvPicPr>
          <p:cNvPr descr="IRC-Top-Border-1.jpg" id="266" name="Google Shape;266;p5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67" name="Google Shape;267;p53"/>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rgbClr val="FFFFFF"/>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268" name="Google Shape;268;p53"/>
          <p:cNvSpPr txBox="1"/>
          <p:nvPr>
            <p:ph idx="1" type="body"/>
          </p:nvPr>
        </p:nvSpPr>
        <p:spPr>
          <a:xfrm>
            <a:off x="1024128" y="2286000"/>
            <a:ext cx="4754880" cy="4023360"/>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latin typeface="Arial"/>
                <a:ea typeface="Arial"/>
                <a:cs typeface="Arial"/>
                <a:sym typeface="Arial"/>
              </a:defRPr>
            </a:lvl1pPr>
            <a:lvl2pPr indent="-342900" lvl="1" marL="914400" algn="l">
              <a:lnSpc>
                <a:spcPct val="110000"/>
              </a:lnSpc>
              <a:spcBef>
                <a:spcPts val="200"/>
              </a:spcBef>
              <a:spcAft>
                <a:spcPts val="0"/>
              </a:spcAft>
              <a:buSzPts val="1800"/>
              <a:buChar char="?"/>
              <a:defRPr/>
            </a:lvl2pPr>
            <a:lvl3pPr indent="-317500" lvl="2" marL="1371600" algn="l">
              <a:lnSpc>
                <a:spcPct val="110000"/>
              </a:lnSpc>
              <a:spcBef>
                <a:spcPts val="400"/>
              </a:spcBef>
              <a:spcAft>
                <a:spcPts val="0"/>
              </a:spcAft>
              <a:buSzPts val="1400"/>
              <a:buChar char="?"/>
              <a:defRPr/>
            </a:lvl3pPr>
            <a:lvl4pPr indent="-317500" lvl="3" marL="1828800" algn="l">
              <a:lnSpc>
                <a:spcPct val="110000"/>
              </a:lnSpc>
              <a:spcBef>
                <a:spcPts val="400"/>
              </a:spcBef>
              <a:spcAft>
                <a:spcPts val="0"/>
              </a:spcAft>
              <a:buSzPts val="1400"/>
              <a:buChar char="?"/>
              <a:defRPr/>
            </a:lvl4pPr>
            <a:lvl5pPr indent="-317500" lvl="4" marL="2286000" algn="l">
              <a:lnSpc>
                <a:spcPct val="11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69" name="Google Shape;269;p53"/>
          <p:cNvSpPr txBox="1"/>
          <p:nvPr>
            <p:ph idx="2" type="body"/>
          </p:nvPr>
        </p:nvSpPr>
        <p:spPr>
          <a:xfrm>
            <a:off x="5989320" y="2286000"/>
            <a:ext cx="4754880" cy="4023360"/>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latin typeface="Arial"/>
                <a:ea typeface="Arial"/>
                <a:cs typeface="Arial"/>
                <a:sym typeface="Arial"/>
              </a:defRPr>
            </a:lvl1pPr>
            <a:lvl2pPr indent="-342900" lvl="1" marL="914400" algn="l">
              <a:lnSpc>
                <a:spcPct val="110000"/>
              </a:lnSpc>
              <a:spcBef>
                <a:spcPts val="200"/>
              </a:spcBef>
              <a:spcAft>
                <a:spcPts val="0"/>
              </a:spcAft>
              <a:buSzPts val="1800"/>
              <a:buChar char="?"/>
              <a:defRPr/>
            </a:lvl2pPr>
            <a:lvl3pPr indent="-317500" lvl="2" marL="1371600" algn="l">
              <a:lnSpc>
                <a:spcPct val="110000"/>
              </a:lnSpc>
              <a:spcBef>
                <a:spcPts val="400"/>
              </a:spcBef>
              <a:spcAft>
                <a:spcPts val="0"/>
              </a:spcAft>
              <a:buSzPts val="1400"/>
              <a:buChar char="?"/>
              <a:defRPr/>
            </a:lvl3pPr>
            <a:lvl4pPr indent="-317500" lvl="3" marL="1828800" algn="l">
              <a:lnSpc>
                <a:spcPct val="110000"/>
              </a:lnSpc>
              <a:spcBef>
                <a:spcPts val="400"/>
              </a:spcBef>
              <a:spcAft>
                <a:spcPts val="0"/>
              </a:spcAft>
              <a:buSzPts val="1400"/>
              <a:buChar char="?"/>
              <a:defRPr/>
            </a:lvl4pPr>
            <a:lvl5pPr indent="-317500" lvl="4" marL="2286000" algn="l">
              <a:lnSpc>
                <a:spcPct val="11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270" name="Shape 270"/>
        <p:cNvGrpSpPr/>
        <p:nvPr/>
      </p:nvGrpSpPr>
      <p:grpSpPr>
        <a:xfrm>
          <a:off x="0" y="0"/>
          <a:ext cx="0" cy="0"/>
          <a:chOff x="0" y="0"/>
          <a:chExt cx="0" cy="0"/>
        </a:xfrm>
      </p:grpSpPr>
      <p:pic>
        <p:nvPicPr>
          <p:cNvPr descr="IRC-Top-Border-1.jpg" id="271" name="Google Shape;271;p54"/>
          <p:cNvPicPr preferRelativeResize="0"/>
          <p:nvPr/>
        </p:nvPicPr>
        <p:blipFill rotWithShape="1">
          <a:blip r:embed="rId2">
            <a:alphaModFix/>
          </a:blip>
          <a:srcRect b="0" l="0" r="0" t="0"/>
          <a:stretch/>
        </p:blipFill>
        <p:spPr>
          <a:xfrm>
            <a:off x="0" y="0"/>
            <a:ext cx="12192000" cy="6858000"/>
          </a:xfrm>
          <a:prstGeom prst="rect">
            <a:avLst/>
          </a:prstGeom>
          <a:noFill/>
          <a:ln>
            <a:noFill/>
          </a:ln>
        </p:spPr>
      </p:pic>
      <p:cxnSp>
        <p:nvCxnSpPr>
          <p:cNvPr id="272" name="Google Shape;272;p54"/>
          <p:cNvCxnSpPr/>
          <p:nvPr/>
        </p:nvCxnSpPr>
        <p:spPr>
          <a:xfrm>
            <a:off x="1085850" y="3725863"/>
            <a:ext cx="4332288" cy="0"/>
          </a:xfrm>
          <a:prstGeom prst="straightConnector1">
            <a:avLst/>
          </a:prstGeom>
          <a:noFill/>
          <a:ln cap="flat" cmpd="sng" w="76200">
            <a:solidFill>
              <a:schemeClr val="lt2"/>
            </a:solidFill>
            <a:prstDash val="solid"/>
            <a:round/>
            <a:headEnd len="sm" w="sm" type="none"/>
            <a:tailEnd len="sm" w="sm" type="none"/>
          </a:ln>
        </p:spPr>
      </p:cxnSp>
      <p:sp>
        <p:nvSpPr>
          <p:cNvPr id="273" name="Google Shape;273;p54"/>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274" name="Google Shape;274;p54"/>
          <p:cNvSpPr txBox="1"/>
          <p:nvPr>
            <p:ph idx="1" type="body"/>
          </p:nvPr>
        </p:nvSpPr>
        <p:spPr>
          <a:xfrm>
            <a:off x="5715000" y="2234060"/>
            <a:ext cx="5678424" cy="3946607"/>
          </a:xfrm>
          <a:prstGeom prst="rect">
            <a:avLst/>
          </a:prstGeom>
          <a:noFill/>
          <a:ln>
            <a:noFill/>
          </a:ln>
        </p:spPr>
        <p:txBody>
          <a:bodyPr anchorCtr="0" anchor="t" bIns="45700" lIns="45700" spcFirstLastPara="1" rIns="45700" wrap="square" tIns="45700">
            <a:noAutofit/>
          </a:bodyPr>
          <a:lstStyle>
            <a:lvl1pPr indent="-381000" lvl="0" marL="457200" algn="l">
              <a:lnSpc>
                <a:spcPct val="90000"/>
              </a:lnSpc>
              <a:spcBef>
                <a:spcPts val="1200"/>
              </a:spcBef>
              <a:spcAft>
                <a:spcPts val="0"/>
              </a:spcAft>
              <a:buSzPts val="2400"/>
              <a:buChar char=" "/>
              <a:defRPr b="0" i="0" sz="2400">
                <a:latin typeface="Arial"/>
                <a:ea typeface="Arial"/>
                <a:cs typeface="Arial"/>
                <a:sym typeface="Arial"/>
              </a:defRPr>
            </a:lvl1pPr>
            <a:lvl2pPr indent="-355600" lvl="1" marL="914400" algn="l">
              <a:lnSpc>
                <a:spcPct val="90000"/>
              </a:lnSpc>
              <a:spcBef>
                <a:spcPts val="200"/>
              </a:spcBef>
              <a:spcAft>
                <a:spcPts val="0"/>
              </a:spcAft>
              <a:buSzPts val="2000"/>
              <a:buChar char="?"/>
              <a:defRPr sz="2000"/>
            </a:lvl2pPr>
            <a:lvl3pPr indent="-330200" lvl="2" marL="1371600" algn="l">
              <a:lnSpc>
                <a:spcPct val="90000"/>
              </a:lnSpc>
              <a:spcBef>
                <a:spcPts val="400"/>
              </a:spcBef>
              <a:spcAft>
                <a:spcPts val="0"/>
              </a:spcAft>
              <a:buSzPts val="1600"/>
              <a:buChar char="?"/>
              <a:defRPr sz="16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275" name="Google Shape;275;p54"/>
          <p:cNvSpPr txBox="1"/>
          <p:nvPr>
            <p:ph idx="2" type="body"/>
          </p:nvPr>
        </p:nvSpPr>
        <p:spPr>
          <a:xfrm>
            <a:off x="1024128" y="3908778"/>
            <a:ext cx="4389120" cy="2271889"/>
          </a:xfrm>
          <a:prstGeom prst="rect">
            <a:avLst/>
          </a:prstGeom>
          <a:noFill/>
          <a:ln>
            <a:noFill/>
          </a:ln>
        </p:spPr>
        <p:txBody>
          <a:bodyPr anchorCtr="0" anchor="t" bIns="45700" lIns="91425" spcFirstLastPara="1" rIns="91425" wrap="square" tIns="45700">
            <a:normAutofit/>
          </a:bodyPr>
          <a:lstStyle>
            <a:lvl1pPr indent="-228600" lvl="0" marL="457200" algn="l">
              <a:lnSpc>
                <a:spcPct val="108000"/>
              </a:lnSpc>
              <a:spcBef>
                <a:spcPts val="600"/>
              </a:spcBef>
              <a:spcAft>
                <a:spcPts val="0"/>
              </a:spcAft>
              <a:buSzPts val="2400"/>
              <a:buNone/>
              <a:defRPr b="0" i="0" sz="2400">
                <a:latin typeface="Arial"/>
                <a:ea typeface="Arial"/>
                <a:cs typeface="Arial"/>
                <a:sym typeface="Aria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276" name="Google Shape;276;p54"/>
          <p:cNvSpPr txBox="1"/>
          <p:nvPr>
            <p:ph idx="3" type="body"/>
          </p:nvPr>
        </p:nvSpPr>
        <p:spPr>
          <a:xfrm>
            <a:off x="1024128" y="1975557"/>
            <a:ext cx="4389120" cy="1580444"/>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600"/>
              </a:spcBef>
              <a:spcAft>
                <a:spcPts val="0"/>
              </a:spcAft>
              <a:buSzPts val="4400"/>
              <a:buNone/>
              <a:defRPr b="0" i="0" sz="4400">
                <a:solidFill>
                  <a:schemeClr val="accent1"/>
                </a:solidFill>
                <a:latin typeface="Arial"/>
                <a:ea typeface="Arial"/>
                <a:cs typeface="Arial"/>
                <a:sym typeface="Aria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277" name="Shape 277"/>
        <p:cNvGrpSpPr/>
        <p:nvPr/>
      </p:nvGrpSpPr>
      <p:grpSpPr>
        <a:xfrm>
          <a:off x="0" y="0"/>
          <a:ext cx="0" cy="0"/>
          <a:chOff x="0" y="0"/>
          <a:chExt cx="0" cy="0"/>
        </a:xfrm>
      </p:grpSpPr>
      <p:pic>
        <p:nvPicPr>
          <p:cNvPr descr="IRC-Cover-1.jpg" id="278" name="Google Shape;278;p5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79" name="Google Shape;279;p55"/>
          <p:cNvSpPr/>
          <p:nvPr/>
        </p:nvSpPr>
        <p:spPr>
          <a:xfrm>
            <a:off x="0" y="1552575"/>
            <a:ext cx="12192000" cy="5305425"/>
          </a:xfrm>
          <a:prstGeom prst="rect">
            <a:avLst/>
          </a:prstGeom>
          <a:solidFill>
            <a:schemeClr val="lt1"/>
          </a:solid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0" name="Google Shape;280;p55"/>
          <p:cNvSpPr/>
          <p:nvPr/>
        </p:nvSpPr>
        <p:spPr>
          <a:xfrm>
            <a:off x="2840038" y="2003425"/>
            <a:ext cx="6526212" cy="1187450"/>
          </a:xfrm>
          <a:prstGeom prst="rect">
            <a:avLst/>
          </a:pr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1" name="Google Shape;281;p55"/>
          <p:cNvSpPr/>
          <p:nvPr/>
        </p:nvSpPr>
        <p:spPr>
          <a:xfrm>
            <a:off x="2840038" y="3597275"/>
            <a:ext cx="6526212" cy="1187450"/>
          </a:xfrm>
          <a:prstGeom prst="rect">
            <a:avLst/>
          </a:prstGeom>
          <a:noFill/>
          <a:ln cap="flat" cmpd="sng" w="762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2" name="Google Shape;282;p55"/>
          <p:cNvSpPr/>
          <p:nvPr/>
        </p:nvSpPr>
        <p:spPr>
          <a:xfrm>
            <a:off x="2840038" y="5207000"/>
            <a:ext cx="6526212" cy="1187450"/>
          </a:xfrm>
          <a:prstGeom prst="rect">
            <a:avLst/>
          </a:prstGeom>
          <a:noFill/>
          <a:ln cap="flat" cmpd="sng" w="762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3" name="Google Shape;283;p55"/>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SzPts val="1400"/>
              <a:buNone/>
              <a:defRPr b="0" i="0" sz="4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284" name="Google Shape;284;p55"/>
          <p:cNvSpPr txBox="1"/>
          <p:nvPr>
            <p:ph idx="1" type="body"/>
          </p:nvPr>
        </p:nvSpPr>
        <p:spPr>
          <a:xfrm>
            <a:off x="3020130" y="2342446"/>
            <a:ext cx="6123869" cy="578554"/>
          </a:xfrm>
          <a:prstGeom prst="rect">
            <a:avLst/>
          </a:prstGeom>
          <a:noFill/>
          <a:ln>
            <a:noFill/>
          </a:ln>
        </p:spPr>
        <p:txBody>
          <a:bodyPr anchorCtr="0" anchor="t" bIns="45700" lIns="45700" spcFirstLastPara="1" rIns="45700" wrap="square" tIns="45700">
            <a:normAutofit/>
          </a:bodyPr>
          <a:lstStyle>
            <a:lvl1pPr indent="-431800" lvl="0" marL="457200" algn="ctr">
              <a:lnSpc>
                <a:spcPct val="90000"/>
              </a:lnSpc>
              <a:spcBef>
                <a:spcPts val="1200"/>
              </a:spcBef>
              <a:spcAft>
                <a:spcPts val="0"/>
              </a:spcAft>
              <a:buSzPts val="3200"/>
              <a:buChar char=" "/>
              <a:defRPr b="0" i="0" sz="3200">
                <a:solidFill>
                  <a:schemeClr val="accent3"/>
                </a:solidFill>
                <a:latin typeface="Arial"/>
                <a:ea typeface="Arial"/>
                <a:cs typeface="Arial"/>
                <a:sym typeface="Arial"/>
              </a:defRPr>
            </a:lvl1pPr>
            <a:lvl2pPr indent="-342900" lvl="1" marL="914400" algn="l">
              <a:lnSpc>
                <a:spcPct val="90000"/>
              </a:lnSpc>
              <a:spcBef>
                <a:spcPts val="200"/>
              </a:spcBef>
              <a:spcAft>
                <a:spcPts val="0"/>
              </a:spcAft>
              <a:buSzPts val="1800"/>
              <a:buChar char="?"/>
              <a:defRPr>
                <a:solidFill>
                  <a:srgbClr val="E8722D"/>
                </a:solidFill>
              </a:defRPr>
            </a:lvl2pPr>
            <a:lvl3pPr indent="-317500" lvl="2" marL="1371600" algn="l">
              <a:lnSpc>
                <a:spcPct val="90000"/>
              </a:lnSpc>
              <a:spcBef>
                <a:spcPts val="400"/>
              </a:spcBef>
              <a:spcAft>
                <a:spcPts val="0"/>
              </a:spcAft>
              <a:buSzPts val="1400"/>
              <a:buChar char="?"/>
              <a:defRPr>
                <a:solidFill>
                  <a:srgbClr val="E8722D"/>
                </a:solidFill>
              </a:defRPr>
            </a:lvl3pPr>
            <a:lvl4pPr indent="-317500" lvl="3" marL="1828800" algn="l">
              <a:lnSpc>
                <a:spcPct val="90000"/>
              </a:lnSpc>
              <a:spcBef>
                <a:spcPts val="400"/>
              </a:spcBef>
              <a:spcAft>
                <a:spcPts val="0"/>
              </a:spcAft>
              <a:buSzPts val="1400"/>
              <a:buChar char="?"/>
              <a:defRPr>
                <a:solidFill>
                  <a:srgbClr val="E8722D"/>
                </a:solidFill>
              </a:defRPr>
            </a:lvl4pPr>
            <a:lvl5pPr indent="-317500" lvl="4" marL="2286000" algn="l">
              <a:lnSpc>
                <a:spcPct val="90000"/>
              </a:lnSpc>
              <a:spcBef>
                <a:spcPts val="400"/>
              </a:spcBef>
              <a:spcAft>
                <a:spcPts val="0"/>
              </a:spcAft>
              <a:buSzPts val="1400"/>
              <a:buChar char="?"/>
              <a:defRPr>
                <a:solidFill>
                  <a:srgbClr val="E8722D"/>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85" name="Google Shape;285;p55"/>
          <p:cNvSpPr txBox="1"/>
          <p:nvPr>
            <p:ph idx="2" type="body"/>
          </p:nvPr>
        </p:nvSpPr>
        <p:spPr>
          <a:xfrm>
            <a:off x="3020130" y="3951110"/>
            <a:ext cx="6123869" cy="578554"/>
          </a:xfrm>
          <a:prstGeom prst="rect">
            <a:avLst/>
          </a:prstGeom>
          <a:noFill/>
          <a:ln>
            <a:noFill/>
          </a:ln>
        </p:spPr>
        <p:txBody>
          <a:bodyPr anchorCtr="0" anchor="t" bIns="45700" lIns="45700" spcFirstLastPara="1" rIns="45700" wrap="square" tIns="45700">
            <a:normAutofit/>
          </a:bodyPr>
          <a:lstStyle>
            <a:lvl1pPr indent="-431800" lvl="0" marL="457200" algn="ctr">
              <a:lnSpc>
                <a:spcPct val="90000"/>
              </a:lnSpc>
              <a:spcBef>
                <a:spcPts val="1200"/>
              </a:spcBef>
              <a:spcAft>
                <a:spcPts val="0"/>
              </a:spcAft>
              <a:buSzPts val="3200"/>
              <a:buChar char=" "/>
              <a:defRPr b="0" i="0" sz="3200">
                <a:solidFill>
                  <a:schemeClr val="accent5"/>
                </a:solidFill>
                <a:latin typeface="Arial"/>
                <a:ea typeface="Arial"/>
                <a:cs typeface="Arial"/>
                <a:sym typeface="Arial"/>
              </a:defRPr>
            </a:lvl1pPr>
            <a:lvl2pPr indent="-342900" lvl="1" marL="914400" algn="l">
              <a:lnSpc>
                <a:spcPct val="90000"/>
              </a:lnSpc>
              <a:spcBef>
                <a:spcPts val="200"/>
              </a:spcBef>
              <a:spcAft>
                <a:spcPts val="0"/>
              </a:spcAft>
              <a:buSzPts val="1800"/>
              <a:buChar char="?"/>
              <a:defRPr>
                <a:solidFill>
                  <a:srgbClr val="E8722D"/>
                </a:solidFill>
              </a:defRPr>
            </a:lvl2pPr>
            <a:lvl3pPr indent="-317500" lvl="2" marL="1371600" algn="l">
              <a:lnSpc>
                <a:spcPct val="90000"/>
              </a:lnSpc>
              <a:spcBef>
                <a:spcPts val="400"/>
              </a:spcBef>
              <a:spcAft>
                <a:spcPts val="0"/>
              </a:spcAft>
              <a:buSzPts val="1400"/>
              <a:buChar char="?"/>
              <a:defRPr>
                <a:solidFill>
                  <a:srgbClr val="E8722D"/>
                </a:solidFill>
              </a:defRPr>
            </a:lvl3pPr>
            <a:lvl4pPr indent="-317500" lvl="3" marL="1828800" algn="l">
              <a:lnSpc>
                <a:spcPct val="90000"/>
              </a:lnSpc>
              <a:spcBef>
                <a:spcPts val="400"/>
              </a:spcBef>
              <a:spcAft>
                <a:spcPts val="0"/>
              </a:spcAft>
              <a:buSzPts val="1400"/>
              <a:buChar char="?"/>
              <a:defRPr>
                <a:solidFill>
                  <a:srgbClr val="E8722D"/>
                </a:solidFill>
              </a:defRPr>
            </a:lvl4pPr>
            <a:lvl5pPr indent="-317500" lvl="4" marL="2286000" algn="l">
              <a:lnSpc>
                <a:spcPct val="90000"/>
              </a:lnSpc>
              <a:spcBef>
                <a:spcPts val="400"/>
              </a:spcBef>
              <a:spcAft>
                <a:spcPts val="0"/>
              </a:spcAft>
              <a:buSzPts val="1400"/>
              <a:buChar char="?"/>
              <a:defRPr>
                <a:solidFill>
                  <a:srgbClr val="E8722D"/>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86" name="Google Shape;286;p55"/>
          <p:cNvSpPr txBox="1"/>
          <p:nvPr>
            <p:ph idx="3" type="body"/>
          </p:nvPr>
        </p:nvSpPr>
        <p:spPr>
          <a:xfrm>
            <a:off x="3020130" y="5573886"/>
            <a:ext cx="6123869" cy="578554"/>
          </a:xfrm>
          <a:prstGeom prst="rect">
            <a:avLst/>
          </a:prstGeom>
          <a:noFill/>
          <a:ln>
            <a:noFill/>
          </a:ln>
        </p:spPr>
        <p:txBody>
          <a:bodyPr anchorCtr="0" anchor="t" bIns="45700" lIns="45700" spcFirstLastPara="1" rIns="45700" wrap="square" tIns="45700">
            <a:normAutofit/>
          </a:bodyPr>
          <a:lstStyle>
            <a:lvl1pPr indent="-431800" lvl="0" marL="457200" algn="ctr">
              <a:lnSpc>
                <a:spcPct val="90000"/>
              </a:lnSpc>
              <a:spcBef>
                <a:spcPts val="1200"/>
              </a:spcBef>
              <a:spcAft>
                <a:spcPts val="0"/>
              </a:spcAft>
              <a:buSzPts val="3200"/>
              <a:buChar char=" "/>
              <a:defRPr b="0" i="0" sz="3200">
                <a:solidFill>
                  <a:schemeClr val="accent6"/>
                </a:solidFill>
                <a:latin typeface="Arial"/>
                <a:ea typeface="Arial"/>
                <a:cs typeface="Arial"/>
                <a:sym typeface="Arial"/>
              </a:defRPr>
            </a:lvl1pPr>
            <a:lvl2pPr indent="-342900" lvl="1" marL="914400" algn="l">
              <a:lnSpc>
                <a:spcPct val="90000"/>
              </a:lnSpc>
              <a:spcBef>
                <a:spcPts val="200"/>
              </a:spcBef>
              <a:spcAft>
                <a:spcPts val="0"/>
              </a:spcAft>
              <a:buSzPts val="1800"/>
              <a:buChar char="?"/>
              <a:defRPr>
                <a:solidFill>
                  <a:srgbClr val="E8722D"/>
                </a:solidFill>
              </a:defRPr>
            </a:lvl2pPr>
            <a:lvl3pPr indent="-317500" lvl="2" marL="1371600" algn="l">
              <a:lnSpc>
                <a:spcPct val="90000"/>
              </a:lnSpc>
              <a:spcBef>
                <a:spcPts val="400"/>
              </a:spcBef>
              <a:spcAft>
                <a:spcPts val="0"/>
              </a:spcAft>
              <a:buSzPts val="1400"/>
              <a:buChar char="?"/>
              <a:defRPr>
                <a:solidFill>
                  <a:srgbClr val="E8722D"/>
                </a:solidFill>
              </a:defRPr>
            </a:lvl3pPr>
            <a:lvl4pPr indent="-317500" lvl="3" marL="1828800" algn="l">
              <a:lnSpc>
                <a:spcPct val="90000"/>
              </a:lnSpc>
              <a:spcBef>
                <a:spcPts val="400"/>
              </a:spcBef>
              <a:spcAft>
                <a:spcPts val="0"/>
              </a:spcAft>
              <a:buSzPts val="1400"/>
              <a:buChar char="?"/>
              <a:defRPr>
                <a:solidFill>
                  <a:srgbClr val="E8722D"/>
                </a:solidFill>
              </a:defRPr>
            </a:lvl4pPr>
            <a:lvl5pPr indent="-317500" lvl="4" marL="2286000" algn="l">
              <a:lnSpc>
                <a:spcPct val="90000"/>
              </a:lnSpc>
              <a:spcBef>
                <a:spcPts val="400"/>
              </a:spcBef>
              <a:spcAft>
                <a:spcPts val="0"/>
              </a:spcAft>
              <a:buSzPts val="1400"/>
              <a:buChar char="?"/>
              <a:defRPr>
                <a:solidFill>
                  <a:srgbClr val="E8722D"/>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87" name="Shape 287"/>
        <p:cNvGrpSpPr/>
        <p:nvPr/>
      </p:nvGrpSpPr>
      <p:grpSpPr>
        <a:xfrm>
          <a:off x="0" y="0"/>
          <a:ext cx="0" cy="0"/>
          <a:chOff x="0" y="0"/>
          <a:chExt cx="0" cy="0"/>
        </a:xfrm>
      </p:grpSpPr>
      <p:pic>
        <p:nvPicPr>
          <p:cNvPr descr="IRC-Cover-1.jpg" id="288" name="Google Shape;288;p5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89" name="Google Shape;289;p56"/>
          <p:cNvSpPr txBox="1"/>
          <p:nvPr/>
        </p:nvSpPr>
        <p:spPr>
          <a:xfrm>
            <a:off x="982663" y="1268413"/>
            <a:ext cx="10244137" cy="661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800"/>
              <a:buFont typeface="Libre Franklin Medium"/>
              <a:buNone/>
            </a:pPr>
            <a:r>
              <a:rPr b="0" i="0" lang="en-US" sz="2800" u="none" cap="none" strike="noStrike">
                <a:solidFill>
                  <a:srgbClr val="FFFFFF"/>
                </a:solidFill>
                <a:latin typeface="Arial"/>
                <a:ea typeface="Arial"/>
                <a:cs typeface="Arial"/>
                <a:sym typeface="Arial"/>
              </a:rPr>
              <a:t>МОДУЛЬ 1</a:t>
            </a:r>
            <a:endParaRPr b="0" i="0" sz="1400" u="none" cap="none" strike="noStrike">
              <a:solidFill>
                <a:srgbClr val="000000"/>
              </a:solidFill>
              <a:latin typeface="Arial"/>
              <a:ea typeface="Arial"/>
              <a:cs typeface="Arial"/>
              <a:sym typeface="Arial"/>
            </a:endParaRPr>
          </a:p>
        </p:txBody>
      </p:sp>
      <p:sp>
        <p:nvSpPr>
          <p:cNvPr id="290" name="Google Shape;290;p56"/>
          <p:cNvSpPr txBox="1"/>
          <p:nvPr/>
        </p:nvSpPr>
        <p:spPr>
          <a:xfrm>
            <a:off x="982663" y="4745038"/>
            <a:ext cx="10244137" cy="9667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3200"/>
              <a:buFont typeface="Libre Franklin"/>
              <a:buNone/>
            </a:pPr>
            <a:r>
              <a:rPr b="0" i="0" lang="en-US" sz="3200" u="none" cap="none" strike="noStrike">
                <a:solidFill>
                  <a:srgbClr val="FFFFFF"/>
                </a:solidFill>
                <a:latin typeface="Arial"/>
                <a:ea typeface="Arial"/>
                <a:cs typeface="Arial"/>
                <a:sym typeface="Arial"/>
              </a:rPr>
              <a:t>CLICK TO EDIT SUB TITLE</a:t>
            </a:r>
            <a:endParaRPr b="0" i="0" sz="1400" u="none" cap="none" strike="noStrike">
              <a:solidFill>
                <a:srgbClr val="000000"/>
              </a:solidFill>
              <a:latin typeface="Arial"/>
              <a:ea typeface="Arial"/>
              <a:cs typeface="Arial"/>
              <a:sym typeface="Arial"/>
            </a:endParaRPr>
          </a:p>
        </p:txBody>
      </p:sp>
      <p:cxnSp>
        <p:nvCxnSpPr>
          <p:cNvPr id="291" name="Google Shape;291;p56"/>
          <p:cNvCxnSpPr/>
          <p:nvPr/>
        </p:nvCxnSpPr>
        <p:spPr>
          <a:xfrm>
            <a:off x="1085850" y="4387850"/>
            <a:ext cx="10104438" cy="0"/>
          </a:xfrm>
          <a:prstGeom prst="straightConnector1">
            <a:avLst/>
          </a:prstGeom>
          <a:noFill/>
          <a:ln cap="flat" cmpd="sng" w="76200">
            <a:solidFill>
              <a:schemeClr val="lt2"/>
            </a:solidFill>
            <a:prstDash val="solid"/>
            <a:round/>
            <a:headEnd len="sm" w="sm" type="none"/>
            <a:tailEnd len="sm" w="sm" type="none"/>
          </a:ln>
        </p:spPr>
      </p:cxnSp>
      <p:sp>
        <p:nvSpPr>
          <p:cNvPr id="292" name="Google Shape;292;p56"/>
          <p:cNvSpPr txBox="1"/>
          <p:nvPr>
            <p:ph type="ctrTitle"/>
          </p:nvPr>
        </p:nvSpPr>
        <p:spPr>
          <a:xfrm>
            <a:off x="982132" y="1962937"/>
            <a:ext cx="10244667" cy="21349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sz="6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299" name="Shape 299"/>
        <p:cNvGrpSpPr/>
        <p:nvPr/>
      </p:nvGrpSpPr>
      <p:grpSpPr>
        <a:xfrm>
          <a:off x="0" y="0"/>
          <a:ext cx="0" cy="0"/>
          <a:chOff x="0" y="0"/>
          <a:chExt cx="0" cy="0"/>
        </a:xfrm>
      </p:grpSpPr>
      <p:pic>
        <p:nvPicPr>
          <p:cNvPr descr="IRC-Cover-1.jpg" id="300" name="Google Shape;300;p3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01" name="Google Shape;301;p35"/>
          <p:cNvSpPr/>
          <p:nvPr/>
        </p:nvSpPr>
        <p:spPr>
          <a:xfrm>
            <a:off x="0" y="1552575"/>
            <a:ext cx="12192000" cy="5305425"/>
          </a:xfrm>
          <a:prstGeom prst="rect">
            <a:avLst/>
          </a:prstGeom>
          <a:solidFill>
            <a:schemeClr val="lt1"/>
          </a:solid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2" name="Google Shape;302;p35"/>
          <p:cNvSpPr/>
          <p:nvPr/>
        </p:nvSpPr>
        <p:spPr>
          <a:xfrm>
            <a:off x="2840038" y="2003425"/>
            <a:ext cx="6526212" cy="1187450"/>
          </a:xfrm>
          <a:prstGeom prst="rect">
            <a:avLst/>
          </a:pr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3" name="Google Shape;303;p35"/>
          <p:cNvSpPr/>
          <p:nvPr/>
        </p:nvSpPr>
        <p:spPr>
          <a:xfrm>
            <a:off x="2840038" y="3597275"/>
            <a:ext cx="6526212" cy="1187450"/>
          </a:xfrm>
          <a:prstGeom prst="rect">
            <a:avLst/>
          </a:prstGeom>
          <a:noFill/>
          <a:ln cap="flat" cmpd="sng" w="762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4" name="Google Shape;304;p35"/>
          <p:cNvSpPr/>
          <p:nvPr/>
        </p:nvSpPr>
        <p:spPr>
          <a:xfrm>
            <a:off x="2840038" y="5207000"/>
            <a:ext cx="6526212" cy="1187450"/>
          </a:xfrm>
          <a:prstGeom prst="rect">
            <a:avLst/>
          </a:prstGeom>
          <a:noFill/>
          <a:ln cap="flat" cmpd="sng" w="762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5" name="Google Shape;305;p35"/>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SzPts val="1400"/>
              <a:buNone/>
              <a:defRPr b="0" i="0" sz="4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306" name="Google Shape;306;p35"/>
          <p:cNvSpPr txBox="1"/>
          <p:nvPr>
            <p:ph idx="1" type="body"/>
          </p:nvPr>
        </p:nvSpPr>
        <p:spPr>
          <a:xfrm>
            <a:off x="3020130" y="2342446"/>
            <a:ext cx="6123869" cy="578554"/>
          </a:xfrm>
          <a:prstGeom prst="rect">
            <a:avLst/>
          </a:prstGeom>
          <a:noFill/>
          <a:ln>
            <a:noFill/>
          </a:ln>
        </p:spPr>
        <p:txBody>
          <a:bodyPr anchorCtr="0" anchor="t" bIns="45700" lIns="45700" spcFirstLastPara="1" rIns="45700" wrap="square" tIns="45700">
            <a:normAutofit/>
          </a:bodyPr>
          <a:lstStyle>
            <a:lvl1pPr indent="-431800" lvl="0" marL="457200" algn="ctr">
              <a:lnSpc>
                <a:spcPct val="90000"/>
              </a:lnSpc>
              <a:spcBef>
                <a:spcPts val="1200"/>
              </a:spcBef>
              <a:spcAft>
                <a:spcPts val="0"/>
              </a:spcAft>
              <a:buSzPts val="3200"/>
              <a:buChar char=" "/>
              <a:defRPr b="0" i="0" sz="3200">
                <a:solidFill>
                  <a:schemeClr val="accent3"/>
                </a:solidFill>
                <a:latin typeface="Arial"/>
                <a:ea typeface="Arial"/>
                <a:cs typeface="Arial"/>
                <a:sym typeface="Arial"/>
              </a:defRPr>
            </a:lvl1pPr>
            <a:lvl2pPr indent="-342900" lvl="1" marL="914400" algn="l">
              <a:lnSpc>
                <a:spcPct val="90000"/>
              </a:lnSpc>
              <a:spcBef>
                <a:spcPts val="200"/>
              </a:spcBef>
              <a:spcAft>
                <a:spcPts val="0"/>
              </a:spcAft>
              <a:buSzPts val="1800"/>
              <a:buChar char="?"/>
              <a:defRPr>
                <a:solidFill>
                  <a:srgbClr val="E8722D"/>
                </a:solidFill>
              </a:defRPr>
            </a:lvl2pPr>
            <a:lvl3pPr indent="-317500" lvl="2" marL="1371600" algn="l">
              <a:lnSpc>
                <a:spcPct val="90000"/>
              </a:lnSpc>
              <a:spcBef>
                <a:spcPts val="400"/>
              </a:spcBef>
              <a:spcAft>
                <a:spcPts val="0"/>
              </a:spcAft>
              <a:buSzPts val="1400"/>
              <a:buChar char="?"/>
              <a:defRPr>
                <a:solidFill>
                  <a:srgbClr val="E8722D"/>
                </a:solidFill>
              </a:defRPr>
            </a:lvl3pPr>
            <a:lvl4pPr indent="-317500" lvl="3" marL="1828800" algn="l">
              <a:lnSpc>
                <a:spcPct val="90000"/>
              </a:lnSpc>
              <a:spcBef>
                <a:spcPts val="400"/>
              </a:spcBef>
              <a:spcAft>
                <a:spcPts val="0"/>
              </a:spcAft>
              <a:buSzPts val="1400"/>
              <a:buChar char="?"/>
              <a:defRPr>
                <a:solidFill>
                  <a:srgbClr val="E8722D"/>
                </a:solidFill>
              </a:defRPr>
            </a:lvl4pPr>
            <a:lvl5pPr indent="-317500" lvl="4" marL="2286000" algn="l">
              <a:lnSpc>
                <a:spcPct val="90000"/>
              </a:lnSpc>
              <a:spcBef>
                <a:spcPts val="400"/>
              </a:spcBef>
              <a:spcAft>
                <a:spcPts val="0"/>
              </a:spcAft>
              <a:buSzPts val="1400"/>
              <a:buChar char="?"/>
              <a:defRPr>
                <a:solidFill>
                  <a:srgbClr val="E8722D"/>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07" name="Google Shape;307;p35"/>
          <p:cNvSpPr txBox="1"/>
          <p:nvPr>
            <p:ph idx="2" type="body"/>
          </p:nvPr>
        </p:nvSpPr>
        <p:spPr>
          <a:xfrm>
            <a:off x="3020130" y="3951110"/>
            <a:ext cx="6123869" cy="578554"/>
          </a:xfrm>
          <a:prstGeom prst="rect">
            <a:avLst/>
          </a:prstGeom>
          <a:noFill/>
          <a:ln>
            <a:noFill/>
          </a:ln>
        </p:spPr>
        <p:txBody>
          <a:bodyPr anchorCtr="0" anchor="t" bIns="45700" lIns="45700" spcFirstLastPara="1" rIns="45700" wrap="square" tIns="45700">
            <a:normAutofit/>
          </a:bodyPr>
          <a:lstStyle>
            <a:lvl1pPr indent="-431800" lvl="0" marL="457200" algn="ctr">
              <a:lnSpc>
                <a:spcPct val="90000"/>
              </a:lnSpc>
              <a:spcBef>
                <a:spcPts val="1200"/>
              </a:spcBef>
              <a:spcAft>
                <a:spcPts val="0"/>
              </a:spcAft>
              <a:buSzPts val="3200"/>
              <a:buChar char=" "/>
              <a:defRPr b="0" i="0" sz="3200">
                <a:solidFill>
                  <a:schemeClr val="accent5"/>
                </a:solidFill>
                <a:latin typeface="Arial"/>
                <a:ea typeface="Arial"/>
                <a:cs typeface="Arial"/>
                <a:sym typeface="Arial"/>
              </a:defRPr>
            </a:lvl1pPr>
            <a:lvl2pPr indent="-342900" lvl="1" marL="914400" algn="l">
              <a:lnSpc>
                <a:spcPct val="90000"/>
              </a:lnSpc>
              <a:spcBef>
                <a:spcPts val="200"/>
              </a:spcBef>
              <a:spcAft>
                <a:spcPts val="0"/>
              </a:spcAft>
              <a:buSzPts val="1800"/>
              <a:buChar char="?"/>
              <a:defRPr>
                <a:solidFill>
                  <a:srgbClr val="E8722D"/>
                </a:solidFill>
              </a:defRPr>
            </a:lvl2pPr>
            <a:lvl3pPr indent="-317500" lvl="2" marL="1371600" algn="l">
              <a:lnSpc>
                <a:spcPct val="90000"/>
              </a:lnSpc>
              <a:spcBef>
                <a:spcPts val="400"/>
              </a:spcBef>
              <a:spcAft>
                <a:spcPts val="0"/>
              </a:spcAft>
              <a:buSzPts val="1400"/>
              <a:buChar char="?"/>
              <a:defRPr>
                <a:solidFill>
                  <a:srgbClr val="E8722D"/>
                </a:solidFill>
              </a:defRPr>
            </a:lvl3pPr>
            <a:lvl4pPr indent="-317500" lvl="3" marL="1828800" algn="l">
              <a:lnSpc>
                <a:spcPct val="90000"/>
              </a:lnSpc>
              <a:spcBef>
                <a:spcPts val="400"/>
              </a:spcBef>
              <a:spcAft>
                <a:spcPts val="0"/>
              </a:spcAft>
              <a:buSzPts val="1400"/>
              <a:buChar char="?"/>
              <a:defRPr>
                <a:solidFill>
                  <a:srgbClr val="E8722D"/>
                </a:solidFill>
              </a:defRPr>
            </a:lvl4pPr>
            <a:lvl5pPr indent="-317500" lvl="4" marL="2286000" algn="l">
              <a:lnSpc>
                <a:spcPct val="90000"/>
              </a:lnSpc>
              <a:spcBef>
                <a:spcPts val="400"/>
              </a:spcBef>
              <a:spcAft>
                <a:spcPts val="0"/>
              </a:spcAft>
              <a:buSzPts val="1400"/>
              <a:buChar char="?"/>
              <a:defRPr>
                <a:solidFill>
                  <a:srgbClr val="E8722D"/>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08" name="Google Shape;308;p35"/>
          <p:cNvSpPr txBox="1"/>
          <p:nvPr>
            <p:ph idx="3" type="body"/>
          </p:nvPr>
        </p:nvSpPr>
        <p:spPr>
          <a:xfrm>
            <a:off x="3020130" y="5573886"/>
            <a:ext cx="6123869" cy="578554"/>
          </a:xfrm>
          <a:prstGeom prst="rect">
            <a:avLst/>
          </a:prstGeom>
          <a:noFill/>
          <a:ln>
            <a:noFill/>
          </a:ln>
        </p:spPr>
        <p:txBody>
          <a:bodyPr anchorCtr="0" anchor="t" bIns="45700" lIns="45700" spcFirstLastPara="1" rIns="45700" wrap="square" tIns="45700">
            <a:normAutofit/>
          </a:bodyPr>
          <a:lstStyle>
            <a:lvl1pPr indent="-431800" lvl="0" marL="457200" algn="ctr">
              <a:lnSpc>
                <a:spcPct val="90000"/>
              </a:lnSpc>
              <a:spcBef>
                <a:spcPts val="1200"/>
              </a:spcBef>
              <a:spcAft>
                <a:spcPts val="0"/>
              </a:spcAft>
              <a:buSzPts val="3200"/>
              <a:buChar char=" "/>
              <a:defRPr b="0" i="0" sz="3200">
                <a:solidFill>
                  <a:schemeClr val="accent6"/>
                </a:solidFill>
                <a:latin typeface="Arial"/>
                <a:ea typeface="Arial"/>
                <a:cs typeface="Arial"/>
                <a:sym typeface="Arial"/>
              </a:defRPr>
            </a:lvl1pPr>
            <a:lvl2pPr indent="-342900" lvl="1" marL="914400" algn="l">
              <a:lnSpc>
                <a:spcPct val="90000"/>
              </a:lnSpc>
              <a:spcBef>
                <a:spcPts val="200"/>
              </a:spcBef>
              <a:spcAft>
                <a:spcPts val="0"/>
              </a:spcAft>
              <a:buSzPts val="1800"/>
              <a:buChar char="?"/>
              <a:defRPr>
                <a:solidFill>
                  <a:srgbClr val="E8722D"/>
                </a:solidFill>
              </a:defRPr>
            </a:lvl2pPr>
            <a:lvl3pPr indent="-317500" lvl="2" marL="1371600" algn="l">
              <a:lnSpc>
                <a:spcPct val="90000"/>
              </a:lnSpc>
              <a:spcBef>
                <a:spcPts val="400"/>
              </a:spcBef>
              <a:spcAft>
                <a:spcPts val="0"/>
              </a:spcAft>
              <a:buSzPts val="1400"/>
              <a:buChar char="?"/>
              <a:defRPr>
                <a:solidFill>
                  <a:srgbClr val="E8722D"/>
                </a:solidFill>
              </a:defRPr>
            </a:lvl3pPr>
            <a:lvl4pPr indent="-317500" lvl="3" marL="1828800" algn="l">
              <a:lnSpc>
                <a:spcPct val="90000"/>
              </a:lnSpc>
              <a:spcBef>
                <a:spcPts val="400"/>
              </a:spcBef>
              <a:spcAft>
                <a:spcPts val="0"/>
              </a:spcAft>
              <a:buSzPts val="1400"/>
              <a:buChar char="?"/>
              <a:defRPr>
                <a:solidFill>
                  <a:srgbClr val="E8722D"/>
                </a:solidFill>
              </a:defRPr>
            </a:lvl4pPr>
            <a:lvl5pPr indent="-317500" lvl="4" marL="2286000" algn="l">
              <a:lnSpc>
                <a:spcPct val="90000"/>
              </a:lnSpc>
              <a:spcBef>
                <a:spcPts val="400"/>
              </a:spcBef>
              <a:spcAft>
                <a:spcPts val="0"/>
              </a:spcAft>
              <a:buSzPts val="1400"/>
              <a:buChar char="?"/>
              <a:defRPr>
                <a:solidFill>
                  <a:srgbClr val="E8722D"/>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ver Option 2">
  <p:cSld name="3_Cover Option 2">
    <p:spTree>
      <p:nvGrpSpPr>
        <p:cNvPr id="36" name="Shape 36"/>
        <p:cNvGrpSpPr/>
        <p:nvPr/>
      </p:nvGrpSpPr>
      <p:grpSpPr>
        <a:xfrm>
          <a:off x="0" y="0"/>
          <a:ext cx="0" cy="0"/>
          <a:chOff x="0" y="0"/>
          <a:chExt cx="0" cy="0"/>
        </a:xfrm>
      </p:grpSpPr>
      <p:pic>
        <p:nvPicPr>
          <p:cNvPr descr="IRC-Cover-Purple-1.jpg" id="37" name="Google Shape;37;p8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8" name="Google Shape;38;p83"/>
          <p:cNvSpPr txBox="1"/>
          <p:nvPr>
            <p:ph type="ctrTitle"/>
          </p:nvPr>
        </p:nvSpPr>
        <p:spPr>
          <a:xfrm>
            <a:off x="973667" y="1962937"/>
            <a:ext cx="10244667" cy="21349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sz="6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39" name="Google Shape;39;p83"/>
          <p:cNvSpPr txBox="1"/>
          <p:nvPr>
            <p:ph idx="1" type="body"/>
          </p:nvPr>
        </p:nvSpPr>
        <p:spPr>
          <a:xfrm>
            <a:off x="973667" y="1269486"/>
            <a:ext cx="10329334" cy="720725"/>
          </a:xfrm>
          <a:prstGeom prst="rect">
            <a:avLst/>
          </a:prstGeom>
          <a:noFill/>
          <a:ln>
            <a:noFill/>
          </a:ln>
        </p:spPr>
        <p:txBody>
          <a:bodyPr anchorCtr="0" anchor="t" bIns="45700" lIns="45700" spcFirstLastPara="1" rIns="45700" wrap="square" tIns="45700">
            <a:noAutofit/>
          </a:bodyPr>
          <a:lstStyle>
            <a:lvl1pPr indent="-406400" lvl="0" marL="457200" algn="l">
              <a:lnSpc>
                <a:spcPct val="90000"/>
              </a:lnSpc>
              <a:spcBef>
                <a:spcPts val="1200"/>
              </a:spcBef>
              <a:spcAft>
                <a:spcPts val="0"/>
              </a:spcAft>
              <a:buSzPts val="2800"/>
              <a:buChar char=" "/>
              <a:defRPr b="0" i="0" sz="2800">
                <a:solidFill>
                  <a:schemeClr val="lt1"/>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0" name="Google Shape;40;p83"/>
          <p:cNvSpPr txBox="1"/>
          <p:nvPr>
            <p:ph idx="2" type="body"/>
          </p:nvPr>
        </p:nvSpPr>
        <p:spPr>
          <a:xfrm>
            <a:off x="973667" y="4890030"/>
            <a:ext cx="10201275" cy="803275"/>
          </a:xfrm>
          <a:prstGeom prst="rect">
            <a:avLst/>
          </a:prstGeom>
          <a:noFill/>
          <a:ln>
            <a:noFill/>
          </a:ln>
        </p:spPr>
        <p:txBody>
          <a:bodyPr anchorCtr="0" anchor="t" bIns="45700" lIns="45700" spcFirstLastPara="1" rIns="45700" wrap="square" tIns="45700">
            <a:noAutofit/>
          </a:bodyPr>
          <a:lstStyle>
            <a:lvl1pPr indent="-431800" lvl="0" marL="457200" algn="l">
              <a:lnSpc>
                <a:spcPct val="90000"/>
              </a:lnSpc>
              <a:spcBef>
                <a:spcPts val="1200"/>
              </a:spcBef>
              <a:spcAft>
                <a:spcPts val="0"/>
              </a:spcAft>
              <a:buSzPts val="3200"/>
              <a:buChar char=" "/>
              <a:defRPr b="0" i="0" sz="3200">
                <a:solidFill>
                  <a:srgbClr val="FFFFFF"/>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Option 1">
  <p:cSld name="Cover Option 1">
    <p:spTree>
      <p:nvGrpSpPr>
        <p:cNvPr id="309" name="Shape 309"/>
        <p:cNvGrpSpPr/>
        <p:nvPr/>
      </p:nvGrpSpPr>
      <p:grpSpPr>
        <a:xfrm>
          <a:off x="0" y="0"/>
          <a:ext cx="0" cy="0"/>
          <a:chOff x="0" y="0"/>
          <a:chExt cx="0" cy="0"/>
        </a:xfrm>
      </p:grpSpPr>
      <p:pic>
        <p:nvPicPr>
          <p:cNvPr descr="IRC-Guidlines-Cover-1.jpg" id="310" name="Google Shape;310;p5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11" name="Google Shape;311;p57"/>
          <p:cNvSpPr txBox="1"/>
          <p:nvPr/>
        </p:nvSpPr>
        <p:spPr>
          <a:xfrm>
            <a:off x="982663" y="1268413"/>
            <a:ext cx="10244137" cy="661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800"/>
              <a:buFont typeface="Libre Franklin Medium"/>
              <a:buNone/>
            </a:pPr>
            <a:r>
              <a:rPr b="0" i="0" lang="en-US" sz="2800" u="none" cap="none" strike="noStrike">
                <a:solidFill>
                  <a:srgbClr val="FFFFFF"/>
                </a:solidFill>
                <a:latin typeface="Arial"/>
                <a:ea typeface="Arial"/>
                <a:cs typeface="Arial"/>
                <a:sym typeface="Arial"/>
              </a:rPr>
              <a:t>МОДУЛЬ 1</a:t>
            </a:r>
            <a:endParaRPr b="0" i="0" sz="1400" u="none" cap="none" strike="noStrike">
              <a:solidFill>
                <a:srgbClr val="000000"/>
              </a:solidFill>
              <a:latin typeface="Arial"/>
              <a:ea typeface="Arial"/>
              <a:cs typeface="Arial"/>
              <a:sym typeface="Arial"/>
            </a:endParaRPr>
          </a:p>
        </p:txBody>
      </p:sp>
      <p:sp>
        <p:nvSpPr>
          <p:cNvPr id="312" name="Google Shape;312;p57"/>
          <p:cNvSpPr/>
          <p:nvPr/>
        </p:nvSpPr>
        <p:spPr>
          <a:xfrm>
            <a:off x="592138" y="1116013"/>
            <a:ext cx="10907712" cy="248761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313" name="Google Shape;313;p57"/>
          <p:cNvCxnSpPr/>
          <p:nvPr/>
        </p:nvCxnSpPr>
        <p:spPr>
          <a:xfrm>
            <a:off x="871538" y="2971800"/>
            <a:ext cx="10104437" cy="0"/>
          </a:xfrm>
          <a:prstGeom prst="straightConnector1">
            <a:avLst/>
          </a:prstGeom>
          <a:noFill/>
          <a:ln cap="flat" cmpd="sng" w="76200">
            <a:solidFill>
              <a:schemeClr val="accent1"/>
            </a:solidFill>
            <a:prstDash val="solid"/>
            <a:round/>
            <a:headEnd len="sm" w="sm" type="none"/>
            <a:tailEnd len="sm" w="sm" type="none"/>
          </a:ln>
        </p:spPr>
      </p:cxnSp>
      <p:sp>
        <p:nvSpPr>
          <p:cNvPr id="314" name="Google Shape;314;p57"/>
          <p:cNvSpPr txBox="1"/>
          <p:nvPr/>
        </p:nvSpPr>
        <p:spPr>
          <a:xfrm>
            <a:off x="809625" y="1439863"/>
            <a:ext cx="10591800" cy="14271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800"/>
              <a:buFont typeface="Libre Franklin Medium"/>
              <a:buNone/>
            </a:pPr>
            <a:r>
              <a:rPr b="0" i="0" lang="en-US" sz="3800" u="none" cap="none" strike="noStrike">
                <a:solidFill>
                  <a:srgbClr val="000000"/>
                </a:solidFill>
                <a:latin typeface="Arial"/>
                <a:ea typeface="Arial"/>
                <a:cs typeface="Arial"/>
                <a:sym typeface="Arial"/>
              </a:rPr>
              <a:t>INTERAGENCY GENDER-BASED VIOLENCE CASE MANAGEMENT TRAINING</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Option 2">
  <p:cSld name="Cover Option 2">
    <p:spTree>
      <p:nvGrpSpPr>
        <p:cNvPr id="315" name="Shape 315"/>
        <p:cNvGrpSpPr/>
        <p:nvPr/>
      </p:nvGrpSpPr>
      <p:grpSpPr>
        <a:xfrm>
          <a:off x="0" y="0"/>
          <a:ext cx="0" cy="0"/>
          <a:chOff x="0" y="0"/>
          <a:chExt cx="0" cy="0"/>
        </a:xfrm>
      </p:grpSpPr>
      <p:pic>
        <p:nvPicPr>
          <p:cNvPr descr="IRC-Cover-1.jpg" id="316" name="Google Shape;316;p5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17" name="Google Shape;317;p58"/>
          <p:cNvSpPr txBox="1"/>
          <p:nvPr>
            <p:ph type="ctrTitle"/>
          </p:nvPr>
        </p:nvSpPr>
        <p:spPr>
          <a:xfrm>
            <a:off x="973667" y="1962937"/>
            <a:ext cx="10244667" cy="21349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sz="6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318" name="Google Shape;318;p58"/>
          <p:cNvSpPr txBox="1"/>
          <p:nvPr>
            <p:ph idx="1" type="body"/>
          </p:nvPr>
        </p:nvSpPr>
        <p:spPr>
          <a:xfrm>
            <a:off x="973667" y="1269486"/>
            <a:ext cx="10329334" cy="720725"/>
          </a:xfrm>
          <a:prstGeom prst="rect">
            <a:avLst/>
          </a:prstGeom>
          <a:noFill/>
          <a:ln>
            <a:noFill/>
          </a:ln>
        </p:spPr>
        <p:txBody>
          <a:bodyPr anchorCtr="0" anchor="t" bIns="45700" lIns="45700" spcFirstLastPara="1" rIns="45700" wrap="square" tIns="45700">
            <a:noAutofit/>
          </a:bodyPr>
          <a:lstStyle>
            <a:lvl1pPr indent="-406400" lvl="0" marL="457200" algn="l">
              <a:lnSpc>
                <a:spcPct val="90000"/>
              </a:lnSpc>
              <a:spcBef>
                <a:spcPts val="1200"/>
              </a:spcBef>
              <a:spcAft>
                <a:spcPts val="0"/>
              </a:spcAft>
              <a:buSzPts val="2800"/>
              <a:buChar char=" "/>
              <a:defRPr b="0" i="0" sz="2800">
                <a:solidFill>
                  <a:schemeClr val="lt1"/>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19" name="Google Shape;319;p58"/>
          <p:cNvSpPr txBox="1"/>
          <p:nvPr>
            <p:ph idx="2" type="body"/>
          </p:nvPr>
        </p:nvSpPr>
        <p:spPr>
          <a:xfrm>
            <a:off x="973667" y="4890030"/>
            <a:ext cx="10201275" cy="803275"/>
          </a:xfrm>
          <a:prstGeom prst="rect">
            <a:avLst/>
          </a:prstGeom>
          <a:noFill/>
          <a:ln>
            <a:noFill/>
          </a:ln>
        </p:spPr>
        <p:txBody>
          <a:bodyPr anchorCtr="0" anchor="t" bIns="45700" lIns="45700" spcFirstLastPara="1" rIns="45700" wrap="square" tIns="45700">
            <a:noAutofit/>
          </a:bodyPr>
          <a:lstStyle>
            <a:lvl1pPr indent="-431800" lvl="0" marL="457200" algn="l">
              <a:lnSpc>
                <a:spcPct val="90000"/>
              </a:lnSpc>
              <a:spcBef>
                <a:spcPts val="1200"/>
              </a:spcBef>
              <a:spcAft>
                <a:spcPts val="0"/>
              </a:spcAft>
              <a:buSzPts val="3200"/>
              <a:buChar char=" "/>
              <a:defRPr b="0" i="0" sz="3200">
                <a:solidFill>
                  <a:srgbClr val="FFFFFF"/>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Option 2">
  <p:cSld name="1_Cover Option 2">
    <p:spTree>
      <p:nvGrpSpPr>
        <p:cNvPr id="320" name="Shape 320"/>
        <p:cNvGrpSpPr/>
        <p:nvPr/>
      </p:nvGrpSpPr>
      <p:grpSpPr>
        <a:xfrm>
          <a:off x="0" y="0"/>
          <a:ext cx="0" cy="0"/>
          <a:chOff x="0" y="0"/>
          <a:chExt cx="0" cy="0"/>
        </a:xfrm>
      </p:grpSpPr>
      <p:pic>
        <p:nvPicPr>
          <p:cNvPr descr="IRC-Cover-Green-1.jpg" id="321" name="Google Shape;321;p5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22" name="Google Shape;322;p59"/>
          <p:cNvSpPr txBox="1"/>
          <p:nvPr>
            <p:ph type="ctrTitle"/>
          </p:nvPr>
        </p:nvSpPr>
        <p:spPr>
          <a:xfrm>
            <a:off x="973667" y="1962937"/>
            <a:ext cx="10244667" cy="21349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sz="6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323" name="Google Shape;323;p59"/>
          <p:cNvSpPr txBox="1"/>
          <p:nvPr>
            <p:ph idx="1" type="body"/>
          </p:nvPr>
        </p:nvSpPr>
        <p:spPr>
          <a:xfrm>
            <a:off x="973667" y="1269486"/>
            <a:ext cx="10329334" cy="720725"/>
          </a:xfrm>
          <a:prstGeom prst="rect">
            <a:avLst/>
          </a:prstGeom>
          <a:noFill/>
          <a:ln>
            <a:noFill/>
          </a:ln>
        </p:spPr>
        <p:txBody>
          <a:bodyPr anchorCtr="0" anchor="t" bIns="45700" lIns="45700" spcFirstLastPara="1" rIns="45700" wrap="square" tIns="45700">
            <a:noAutofit/>
          </a:bodyPr>
          <a:lstStyle>
            <a:lvl1pPr indent="-406400" lvl="0" marL="457200" algn="l">
              <a:lnSpc>
                <a:spcPct val="90000"/>
              </a:lnSpc>
              <a:spcBef>
                <a:spcPts val="1200"/>
              </a:spcBef>
              <a:spcAft>
                <a:spcPts val="0"/>
              </a:spcAft>
              <a:buSzPts val="2800"/>
              <a:buChar char=" "/>
              <a:defRPr b="0" i="0" sz="2800">
                <a:solidFill>
                  <a:schemeClr val="lt1"/>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24" name="Google Shape;324;p59"/>
          <p:cNvSpPr txBox="1"/>
          <p:nvPr>
            <p:ph idx="2" type="body"/>
          </p:nvPr>
        </p:nvSpPr>
        <p:spPr>
          <a:xfrm>
            <a:off x="973667" y="4890030"/>
            <a:ext cx="10201275" cy="803275"/>
          </a:xfrm>
          <a:prstGeom prst="rect">
            <a:avLst/>
          </a:prstGeom>
          <a:noFill/>
          <a:ln>
            <a:noFill/>
          </a:ln>
        </p:spPr>
        <p:txBody>
          <a:bodyPr anchorCtr="0" anchor="t" bIns="45700" lIns="45700" spcFirstLastPara="1" rIns="45700" wrap="square" tIns="45700">
            <a:noAutofit/>
          </a:bodyPr>
          <a:lstStyle>
            <a:lvl1pPr indent="-431800" lvl="0" marL="457200" algn="l">
              <a:lnSpc>
                <a:spcPct val="90000"/>
              </a:lnSpc>
              <a:spcBef>
                <a:spcPts val="1200"/>
              </a:spcBef>
              <a:spcAft>
                <a:spcPts val="0"/>
              </a:spcAft>
              <a:buSzPts val="3200"/>
              <a:buChar char=" "/>
              <a:defRPr b="0" i="0" sz="3200">
                <a:solidFill>
                  <a:srgbClr val="FFFFFF"/>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ver Option 2">
  <p:cSld name="2_Cover Option 2">
    <p:spTree>
      <p:nvGrpSpPr>
        <p:cNvPr id="325" name="Shape 325"/>
        <p:cNvGrpSpPr/>
        <p:nvPr/>
      </p:nvGrpSpPr>
      <p:grpSpPr>
        <a:xfrm>
          <a:off x="0" y="0"/>
          <a:ext cx="0" cy="0"/>
          <a:chOff x="0" y="0"/>
          <a:chExt cx="0" cy="0"/>
        </a:xfrm>
      </p:grpSpPr>
      <p:pic>
        <p:nvPicPr>
          <p:cNvPr descr="IRC-Cover-Orange-1.jpg" id="326" name="Google Shape;326;p6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27" name="Google Shape;327;p60"/>
          <p:cNvSpPr txBox="1"/>
          <p:nvPr>
            <p:ph type="ctrTitle"/>
          </p:nvPr>
        </p:nvSpPr>
        <p:spPr>
          <a:xfrm>
            <a:off x="973667" y="1962937"/>
            <a:ext cx="10244667" cy="21349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sz="6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328" name="Google Shape;328;p60"/>
          <p:cNvSpPr txBox="1"/>
          <p:nvPr>
            <p:ph idx="1" type="body"/>
          </p:nvPr>
        </p:nvSpPr>
        <p:spPr>
          <a:xfrm>
            <a:off x="973667" y="1269486"/>
            <a:ext cx="10329334" cy="720725"/>
          </a:xfrm>
          <a:prstGeom prst="rect">
            <a:avLst/>
          </a:prstGeom>
          <a:noFill/>
          <a:ln>
            <a:noFill/>
          </a:ln>
        </p:spPr>
        <p:txBody>
          <a:bodyPr anchorCtr="0" anchor="t" bIns="45700" lIns="45700" spcFirstLastPara="1" rIns="45700" wrap="square" tIns="45700">
            <a:noAutofit/>
          </a:bodyPr>
          <a:lstStyle>
            <a:lvl1pPr indent="-406400" lvl="0" marL="457200" algn="l">
              <a:lnSpc>
                <a:spcPct val="90000"/>
              </a:lnSpc>
              <a:spcBef>
                <a:spcPts val="1200"/>
              </a:spcBef>
              <a:spcAft>
                <a:spcPts val="0"/>
              </a:spcAft>
              <a:buSzPts val="2800"/>
              <a:buChar char=" "/>
              <a:defRPr b="0" i="0" sz="2800">
                <a:solidFill>
                  <a:schemeClr val="lt1"/>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29" name="Google Shape;329;p60"/>
          <p:cNvSpPr txBox="1"/>
          <p:nvPr>
            <p:ph idx="2" type="body"/>
          </p:nvPr>
        </p:nvSpPr>
        <p:spPr>
          <a:xfrm>
            <a:off x="973667" y="4890030"/>
            <a:ext cx="10201275" cy="803275"/>
          </a:xfrm>
          <a:prstGeom prst="rect">
            <a:avLst/>
          </a:prstGeom>
          <a:noFill/>
          <a:ln>
            <a:noFill/>
          </a:ln>
        </p:spPr>
        <p:txBody>
          <a:bodyPr anchorCtr="0" anchor="t" bIns="45700" lIns="45700" spcFirstLastPara="1" rIns="45700" wrap="square" tIns="45700">
            <a:noAutofit/>
          </a:bodyPr>
          <a:lstStyle>
            <a:lvl1pPr indent="-431800" lvl="0" marL="457200" algn="l">
              <a:lnSpc>
                <a:spcPct val="90000"/>
              </a:lnSpc>
              <a:spcBef>
                <a:spcPts val="1200"/>
              </a:spcBef>
              <a:spcAft>
                <a:spcPts val="0"/>
              </a:spcAft>
              <a:buSzPts val="3200"/>
              <a:buChar char=" "/>
              <a:defRPr b="0" i="0" sz="3200">
                <a:solidFill>
                  <a:srgbClr val="FFFFFF"/>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ver Option 2">
  <p:cSld name="3_Cover Option 2">
    <p:spTree>
      <p:nvGrpSpPr>
        <p:cNvPr id="330" name="Shape 330"/>
        <p:cNvGrpSpPr/>
        <p:nvPr/>
      </p:nvGrpSpPr>
      <p:grpSpPr>
        <a:xfrm>
          <a:off x="0" y="0"/>
          <a:ext cx="0" cy="0"/>
          <a:chOff x="0" y="0"/>
          <a:chExt cx="0" cy="0"/>
        </a:xfrm>
      </p:grpSpPr>
      <p:pic>
        <p:nvPicPr>
          <p:cNvPr descr="IRC-Cover-Purple-1.jpg" id="331" name="Google Shape;331;p6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32" name="Google Shape;332;p61"/>
          <p:cNvSpPr txBox="1"/>
          <p:nvPr>
            <p:ph type="ctrTitle"/>
          </p:nvPr>
        </p:nvSpPr>
        <p:spPr>
          <a:xfrm>
            <a:off x="973667" y="1962937"/>
            <a:ext cx="10244667" cy="21349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sz="6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333" name="Google Shape;333;p61"/>
          <p:cNvSpPr txBox="1"/>
          <p:nvPr>
            <p:ph idx="1" type="body"/>
          </p:nvPr>
        </p:nvSpPr>
        <p:spPr>
          <a:xfrm>
            <a:off x="973667" y="1269486"/>
            <a:ext cx="10329334" cy="720725"/>
          </a:xfrm>
          <a:prstGeom prst="rect">
            <a:avLst/>
          </a:prstGeom>
          <a:noFill/>
          <a:ln>
            <a:noFill/>
          </a:ln>
        </p:spPr>
        <p:txBody>
          <a:bodyPr anchorCtr="0" anchor="t" bIns="45700" lIns="45700" spcFirstLastPara="1" rIns="45700" wrap="square" tIns="45700">
            <a:noAutofit/>
          </a:bodyPr>
          <a:lstStyle>
            <a:lvl1pPr indent="-406400" lvl="0" marL="457200" algn="l">
              <a:lnSpc>
                <a:spcPct val="90000"/>
              </a:lnSpc>
              <a:spcBef>
                <a:spcPts val="1200"/>
              </a:spcBef>
              <a:spcAft>
                <a:spcPts val="0"/>
              </a:spcAft>
              <a:buSzPts val="2800"/>
              <a:buChar char=" "/>
              <a:defRPr b="0" i="0" sz="2800">
                <a:solidFill>
                  <a:schemeClr val="lt1"/>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34" name="Google Shape;334;p61"/>
          <p:cNvSpPr txBox="1"/>
          <p:nvPr>
            <p:ph idx="2" type="body"/>
          </p:nvPr>
        </p:nvSpPr>
        <p:spPr>
          <a:xfrm>
            <a:off x="973667" y="4890030"/>
            <a:ext cx="10201275" cy="803275"/>
          </a:xfrm>
          <a:prstGeom prst="rect">
            <a:avLst/>
          </a:prstGeom>
          <a:noFill/>
          <a:ln>
            <a:noFill/>
          </a:ln>
        </p:spPr>
        <p:txBody>
          <a:bodyPr anchorCtr="0" anchor="t" bIns="45700" lIns="45700" spcFirstLastPara="1" rIns="45700" wrap="square" tIns="45700">
            <a:noAutofit/>
          </a:bodyPr>
          <a:lstStyle>
            <a:lvl1pPr indent="-431800" lvl="0" marL="457200" algn="l">
              <a:lnSpc>
                <a:spcPct val="90000"/>
              </a:lnSpc>
              <a:spcBef>
                <a:spcPts val="1200"/>
              </a:spcBef>
              <a:spcAft>
                <a:spcPts val="0"/>
              </a:spcAft>
              <a:buSzPts val="3200"/>
              <a:buChar char=" "/>
              <a:defRPr b="0" i="0" sz="3200">
                <a:solidFill>
                  <a:srgbClr val="FFFFFF"/>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over Option 2">
  <p:cSld name="4_Cover Option 2">
    <p:spTree>
      <p:nvGrpSpPr>
        <p:cNvPr id="335" name="Shape 335"/>
        <p:cNvGrpSpPr/>
        <p:nvPr/>
      </p:nvGrpSpPr>
      <p:grpSpPr>
        <a:xfrm>
          <a:off x="0" y="0"/>
          <a:ext cx="0" cy="0"/>
          <a:chOff x="0" y="0"/>
          <a:chExt cx="0" cy="0"/>
        </a:xfrm>
      </p:grpSpPr>
      <p:pic>
        <p:nvPicPr>
          <p:cNvPr descr="IRC-Cover-Yellow-1.jpg" id="336" name="Google Shape;336;p6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37" name="Google Shape;337;p62"/>
          <p:cNvSpPr txBox="1"/>
          <p:nvPr>
            <p:ph type="ctrTitle"/>
          </p:nvPr>
        </p:nvSpPr>
        <p:spPr>
          <a:xfrm>
            <a:off x="973667" y="1962937"/>
            <a:ext cx="10244667" cy="21349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sz="6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338" name="Google Shape;338;p62"/>
          <p:cNvSpPr txBox="1"/>
          <p:nvPr>
            <p:ph idx="1" type="body"/>
          </p:nvPr>
        </p:nvSpPr>
        <p:spPr>
          <a:xfrm>
            <a:off x="973667" y="1269486"/>
            <a:ext cx="10329334" cy="720725"/>
          </a:xfrm>
          <a:prstGeom prst="rect">
            <a:avLst/>
          </a:prstGeom>
          <a:noFill/>
          <a:ln>
            <a:noFill/>
          </a:ln>
        </p:spPr>
        <p:txBody>
          <a:bodyPr anchorCtr="0" anchor="t" bIns="45700" lIns="45700" spcFirstLastPara="1" rIns="45700" wrap="square" tIns="45700">
            <a:noAutofit/>
          </a:bodyPr>
          <a:lstStyle>
            <a:lvl1pPr indent="-406400" lvl="0" marL="457200" algn="l">
              <a:lnSpc>
                <a:spcPct val="90000"/>
              </a:lnSpc>
              <a:spcBef>
                <a:spcPts val="1200"/>
              </a:spcBef>
              <a:spcAft>
                <a:spcPts val="0"/>
              </a:spcAft>
              <a:buSzPts val="2800"/>
              <a:buChar char=" "/>
              <a:defRPr b="0" i="0" sz="2800">
                <a:solidFill>
                  <a:schemeClr val="lt1"/>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39" name="Google Shape;339;p62"/>
          <p:cNvSpPr txBox="1"/>
          <p:nvPr>
            <p:ph idx="2" type="body"/>
          </p:nvPr>
        </p:nvSpPr>
        <p:spPr>
          <a:xfrm>
            <a:off x="973667" y="4890030"/>
            <a:ext cx="10201275" cy="803275"/>
          </a:xfrm>
          <a:prstGeom prst="rect">
            <a:avLst/>
          </a:prstGeom>
          <a:noFill/>
          <a:ln>
            <a:noFill/>
          </a:ln>
        </p:spPr>
        <p:txBody>
          <a:bodyPr anchorCtr="0" anchor="t" bIns="45700" lIns="45700" spcFirstLastPara="1" rIns="45700" wrap="square" tIns="45700">
            <a:noAutofit/>
          </a:bodyPr>
          <a:lstStyle>
            <a:lvl1pPr indent="-431800" lvl="0" marL="457200" algn="l">
              <a:lnSpc>
                <a:spcPct val="90000"/>
              </a:lnSpc>
              <a:spcBef>
                <a:spcPts val="1200"/>
              </a:spcBef>
              <a:spcAft>
                <a:spcPts val="0"/>
              </a:spcAft>
              <a:buSzPts val="3200"/>
              <a:buChar char=" "/>
              <a:defRPr b="0" i="0" sz="3200">
                <a:solidFill>
                  <a:srgbClr val="FFFFFF"/>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type="obj">
  <p:cSld name="OBJECT">
    <p:bg>
      <p:bgPr>
        <a:blipFill>
          <a:blip r:embed="rId2">
            <a:alphaModFix/>
          </a:blip>
          <a:stretch>
            <a:fillRect/>
          </a:stretch>
        </a:blipFill>
      </p:bgPr>
    </p:bg>
    <p:spTree>
      <p:nvGrpSpPr>
        <p:cNvPr id="340" name="Shape 340"/>
        <p:cNvGrpSpPr/>
        <p:nvPr/>
      </p:nvGrpSpPr>
      <p:grpSpPr>
        <a:xfrm>
          <a:off x="0" y="0"/>
          <a:ext cx="0" cy="0"/>
          <a:chOff x="0" y="0"/>
          <a:chExt cx="0" cy="0"/>
        </a:xfrm>
      </p:grpSpPr>
      <p:pic>
        <p:nvPicPr>
          <p:cNvPr descr="IRC-Left-Background-1.jpg" id="341" name="Google Shape;341;p6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42" name="Google Shape;342;p63"/>
          <p:cNvSpPr txBox="1"/>
          <p:nvPr>
            <p:ph type="title"/>
          </p:nvPr>
        </p:nvSpPr>
        <p:spPr>
          <a:xfrm>
            <a:off x="663222" y="2419659"/>
            <a:ext cx="4769556" cy="1545564"/>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SzPts val="1400"/>
              <a:buNone/>
              <a:defRPr b="0" i="0" sz="44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343" name="Google Shape;343;p63"/>
          <p:cNvSpPr txBox="1"/>
          <p:nvPr>
            <p:ph idx="1" type="body"/>
          </p:nvPr>
        </p:nvSpPr>
        <p:spPr>
          <a:xfrm>
            <a:off x="7027333" y="860778"/>
            <a:ext cx="4478866" cy="5053469"/>
          </a:xfrm>
          <a:prstGeom prst="rect">
            <a:avLst/>
          </a:prstGeom>
          <a:noFill/>
          <a:ln>
            <a:noFill/>
          </a:ln>
        </p:spPr>
        <p:txBody>
          <a:bodyPr anchorCtr="0" anchor="ctr" bIns="45700" lIns="45700" spcFirstLastPara="1" rIns="45700" wrap="square" tIns="45700">
            <a:noAutofit/>
          </a:bodyPr>
          <a:lstStyle>
            <a:lvl1pPr indent="-355600" lvl="0" marL="457200" algn="l">
              <a:lnSpc>
                <a:spcPct val="110000"/>
              </a:lnSpc>
              <a:spcBef>
                <a:spcPts val="1200"/>
              </a:spcBef>
              <a:spcAft>
                <a:spcPts val="0"/>
              </a:spcAft>
              <a:buClr>
                <a:schemeClr val="accent1"/>
              </a:buClr>
              <a:buSzPts val="2000"/>
              <a:buFont typeface="Libre Franklin"/>
              <a:buChar char="•"/>
              <a:defRPr b="0" i="0" sz="2000">
                <a:latin typeface="Arial"/>
                <a:ea typeface="Arial"/>
                <a:cs typeface="Arial"/>
                <a:sym typeface="Arial"/>
              </a:defRPr>
            </a:lvl1pPr>
            <a:lvl2pPr indent="-342900" lvl="1" marL="914400" algn="l">
              <a:lnSpc>
                <a:spcPct val="90000"/>
              </a:lnSpc>
              <a:spcBef>
                <a:spcPts val="2400"/>
              </a:spcBef>
              <a:spcAft>
                <a:spcPts val="0"/>
              </a:spcAft>
              <a:buClr>
                <a:schemeClr val="accent1"/>
              </a:buClr>
              <a:buSzPts val="1800"/>
              <a:buFont typeface="Libre Franklin"/>
              <a:buChar char="•"/>
              <a:defRPr/>
            </a:lvl2pPr>
            <a:lvl3pPr indent="-317500" lvl="2" marL="1371600" algn="l">
              <a:lnSpc>
                <a:spcPct val="90000"/>
              </a:lnSpc>
              <a:spcBef>
                <a:spcPts val="400"/>
              </a:spcBef>
              <a:spcAft>
                <a:spcPts val="0"/>
              </a:spcAft>
              <a:buClr>
                <a:schemeClr val="accent1"/>
              </a:buClr>
              <a:buSzPts val="1400"/>
              <a:buFont typeface="Libre Franklin"/>
              <a:buChar char="•"/>
              <a:defRPr/>
            </a:lvl3pPr>
            <a:lvl4pPr indent="-317500" lvl="3" marL="1828800" algn="l">
              <a:lnSpc>
                <a:spcPct val="90000"/>
              </a:lnSpc>
              <a:spcBef>
                <a:spcPts val="400"/>
              </a:spcBef>
              <a:spcAft>
                <a:spcPts val="0"/>
              </a:spcAft>
              <a:buSzPts val="1400"/>
              <a:buFont typeface="Libre Franklin"/>
              <a:buChar char="•"/>
              <a:defRPr/>
            </a:lvl4pPr>
            <a:lvl5pPr indent="-317500" lvl="4" marL="2286000" algn="l">
              <a:lnSpc>
                <a:spcPct val="90000"/>
              </a:lnSpc>
              <a:spcBef>
                <a:spcPts val="400"/>
              </a:spcBef>
              <a:spcAft>
                <a:spcPts val="0"/>
              </a:spcAft>
              <a:buSzPts val="1400"/>
              <a:buFont typeface="Libre Franklin"/>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bg>
      <p:bgPr>
        <a:blipFill>
          <a:blip r:embed="rId2">
            <a:alphaModFix/>
          </a:blip>
          <a:stretch>
            <a:fillRect/>
          </a:stretch>
        </a:blipFill>
      </p:bgPr>
    </p:bg>
    <p:spTree>
      <p:nvGrpSpPr>
        <p:cNvPr id="344" name="Shape 344"/>
        <p:cNvGrpSpPr/>
        <p:nvPr/>
      </p:nvGrpSpPr>
      <p:grpSpPr>
        <a:xfrm>
          <a:off x="0" y="0"/>
          <a:ext cx="0" cy="0"/>
          <a:chOff x="0" y="0"/>
          <a:chExt cx="0" cy="0"/>
        </a:xfrm>
      </p:grpSpPr>
      <p:pic>
        <p:nvPicPr>
          <p:cNvPr descr="IRC-Left-Background-3.jpg" id="345" name="Google Shape;345;p6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46" name="Google Shape;346;p64"/>
          <p:cNvSpPr txBox="1"/>
          <p:nvPr>
            <p:ph type="title"/>
          </p:nvPr>
        </p:nvSpPr>
        <p:spPr>
          <a:xfrm>
            <a:off x="663222" y="2419659"/>
            <a:ext cx="4769556" cy="1545564"/>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SzPts val="1400"/>
              <a:buNone/>
              <a:defRPr b="0" i="0" sz="44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347" name="Google Shape;347;p64"/>
          <p:cNvSpPr txBox="1"/>
          <p:nvPr>
            <p:ph idx="1" type="body"/>
          </p:nvPr>
        </p:nvSpPr>
        <p:spPr>
          <a:xfrm>
            <a:off x="7027333" y="860778"/>
            <a:ext cx="4478866" cy="5053469"/>
          </a:xfrm>
          <a:prstGeom prst="rect">
            <a:avLst/>
          </a:prstGeom>
          <a:noFill/>
          <a:ln>
            <a:noFill/>
          </a:ln>
        </p:spPr>
        <p:txBody>
          <a:bodyPr anchorCtr="0" anchor="ctr" bIns="45700" lIns="45700" spcFirstLastPara="1" rIns="45700" wrap="square" tIns="45700">
            <a:noAutofit/>
          </a:bodyPr>
          <a:lstStyle>
            <a:lvl1pPr indent="-355600" lvl="0" marL="457200" algn="l">
              <a:lnSpc>
                <a:spcPct val="110000"/>
              </a:lnSpc>
              <a:spcBef>
                <a:spcPts val="1200"/>
              </a:spcBef>
              <a:spcAft>
                <a:spcPts val="0"/>
              </a:spcAft>
              <a:buClr>
                <a:schemeClr val="accent5"/>
              </a:buClr>
              <a:buSzPts val="2000"/>
              <a:buFont typeface="Libre Franklin"/>
              <a:buChar char="•"/>
              <a:defRPr b="0" i="0" sz="2000">
                <a:latin typeface="Arial"/>
                <a:ea typeface="Arial"/>
                <a:cs typeface="Arial"/>
                <a:sym typeface="Arial"/>
              </a:defRPr>
            </a:lvl1pPr>
            <a:lvl2pPr indent="-342900" lvl="1" marL="914400" algn="l">
              <a:lnSpc>
                <a:spcPct val="90000"/>
              </a:lnSpc>
              <a:spcBef>
                <a:spcPts val="2400"/>
              </a:spcBef>
              <a:spcAft>
                <a:spcPts val="0"/>
              </a:spcAft>
              <a:buClr>
                <a:schemeClr val="accent5"/>
              </a:buClr>
              <a:buSzPts val="1800"/>
              <a:buFont typeface="Libre Franklin"/>
              <a:buChar char="•"/>
              <a:defRPr/>
            </a:lvl2pPr>
            <a:lvl3pPr indent="-317500" lvl="2" marL="1371600" algn="l">
              <a:lnSpc>
                <a:spcPct val="90000"/>
              </a:lnSpc>
              <a:spcBef>
                <a:spcPts val="400"/>
              </a:spcBef>
              <a:spcAft>
                <a:spcPts val="0"/>
              </a:spcAft>
              <a:buClr>
                <a:schemeClr val="accent5"/>
              </a:buClr>
              <a:buSzPts val="1400"/>
              <a:buFont typeface="Libre Franklin"/>
              <a:buChar char="•"/>
              <a:defRPr/>
            </a:lvl3pPr>
            <a:lvl4pPr indent="-317500" lvl="3" marL="1828800" algn="l">
              <a:lnSpc>
                <a:spcPct val="90000"/>
              </a:lnSpc>
              <a:spcBef>
                <a:spcPts val="400"/>
              </a:spcBef>
              <a:spcAft>
                <a:spcPts val="0"/>
              </a:spcAft>
              <a:buSzPts val="1400"/>
              <a:buFont typeface="Libre Franklin"/>
              <a:buChar char="•"/>
              <a:defRPr/>
            </a:lvl4pPr>
            <a:lvl5pPr indent="-317500" lvl="4" marL="2286000" algn="l">
              <a:lnSpc>
                <a:spcPct val="90000"/>
              </a:lnSpc>
              <a:spcBef>
                <a:spcPts val="400"/>
              </a:spcBef>
              <a:spcAft>
                <a:spcPts val="0"/>
              </a:spcAft>
              <a:buSzPts val="1400"/>
              <a:buFont typeface="Libre Franklin"/>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bg>
      <p:bgPr>
        <a:blipFill>
          <a:blip r:embed="rId2">
            <a:alphaModFix/>
          </a:blip>
          <a:stretch>
            <a:fillRect/>
          </a:stretch>
        </a:blipFill>
      </p:bgPr>
    </p:bg>
    <p:spTree>
      <p:nvGrpSpPr>
        <p:cNvPr id="348" name="Shape 348"/>
        <p:cNvGrpSpPr/>
        <p:nvPr/>
      </p:nvGrpSpPr>
      <p:grpSpPr>
        <a:xfrm>
          <a:off x="0" y="0"/>
          <a:ext cx="0" cy="0"/>
          <a:chOff x="0" y="0"/>
          <a:chExt cx="0" cy="0"/>
        </a:xfrm>
      </p:grpSpPr>
      <p:pic>
        <p:nvPicPr>
          <p:cNvPr descr="IRC-Left-Background-Orange.jpg" id="349" name="Google Shape;349;p6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50" name="Google Shape;350;p65"/>
          <p:cNvSpPr txBox="1"/>
          <p:nvPr>
            <p:ph type="title"/>
          </p:nvPr>
        </p:nvSpPr>
        <p:spPr>
          <a:xfrm>
            <a:off x="663222" y="2419659"/>
            <a:ext cx="4769556" cy="1545564"/>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SzPts val="1400"/>
              <a:buNone/>
              <a:defRPr b="0" i="0" sz="44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351" name="Google Shape;351;p65"/>
          <p:cNvSpPr txBox="1"/>
          <p:nvPr>
            <p:ph idx="1" type="body"/>
          </p:nvPr>
        </p:nvSpPr>
        <p:spPr>
          <a:xfrm>
            <a:off x="7027333" y="860778"/>
            <a:ext cx="4478866" cy="5053469"/>
          </a:xfrm>
          <a:prstGeom prst="rect">
            <a:avLst/>
          </a:prstGeom>
          <a:noFill/>
          <a:ln>
            <a:noFill/>
          </a:ln>
        </p:spPr>
        <p:txBody>
          <a:bodyPr anchorCtr="0" anchor="ctr" bIns="45700" lIns="45700" spcFirstLastPara="1" rIns="45700" wrap="square" tIns="45700">
            <a:noAutofit/>
          </a:bodyPr>
          <a:lstStyle>
            <a:lvl1pPr indent="-355600" lvl="0" marL="457200" algn="l">
              <a:lnSpc>
                <a:spcPct val="110000"/>
              </a:lnSpc>
              <a:spcBef>
                <a:spcPts val="1200"/>
              </a:spcBef>
              <a:spcAft>
                <a:spcPts val="0"/>
              </a:spcAft>
              <a:buSzPts val="2000"/>
              <a:buFont typeface="Libre Franklin"/>
              <a:buChar char="•"/>
              <a:defRPr b="0" i="0" sz="2000">
                <a:latin typeface="Arial"/>
                <a:ea typeface="Arial"/>
                <a:cs typeface="Arial"/>
                <a:sym typeface="Arial"/>
              </a:defRPr>
            </a:lvl1pPr>
            <a:lvl2pPr indent="-342900" lvl="1" marL="914400" algn="l">
              <a:lnSpc>
                <a:spcPct val="90000"/>
              </a:lnSpc>
              <a:spcBef>
                <a:spcPts val="2400"/>
              </a:spcBef>
              <a:spcAft>
                <a:spcPts val="0"/>
              </a:spcAft>
              <a:buSzPts val="1800"/>
              <a:buFont typeface="Libre Franklin"/>
              <a:buChar char="•"/>
              <a:defRPr/>
            </a:lvl2pPr>
            <a:lvl3pPr indent="-317500" lvl="2" marL="1371600" algn="l">
              <a:lnSpc>
                <a:spcPct val="90000"/>
              </a:lnSpc>
              <a:spcBef>
                <a:spcPts val="400"/>
              </a:spcBef>
              <a:spcAft>
                <a:spcPts val="0"/>
              </a:spcAft>
              <a:buSzPts val="1400"/>
              <a:buFont typeface="Libre Franklin"/>
              <a:buChar char="•"/>
              <a:defRPr/>
            </a:lvl3pPr>
            <a:lvl4pPr indent="-317500" lvl="3" marL="1828800" algn="l">
              <a:lnSpc>
                <a:spcPct val="90000"/>
              </a:lnSpc>
              <a:spcBef>
                <a:spcPts val="400"/>
              </a:spcBef>
              <a:spcAft>
                <a:spcPts val="0"/>
              </a:spcAft>
              <a:buSzPts val="1400"/>
              <a:buFont typeface="Libre Franklin"/>
              <a:buChar char="•"/>
              <a:defRPr/>
            </a:lvl4pPr>
            <a:lvl5pPr indent="-317500" lvl="4" marL="2286000" algn="l">
              <a:lnSpc>
                <a:spcPct val="90000"/>
              </a:lnSpc>
              <a:spcBef>
                <a:spcPts val="400"/>
              </a:spcBef>
              <a:spcAft>
                <a:spcPts val="0"/>
              </a:spcAft>
              <a:buSzPts val="1400"/>
              <a:buFont typeface="Libre Franklin"/>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bg>
      <p:bgPr>
        <a:blipFill>
          <a:blip r:embed="rId2">
            <a:alphaModFix/>
          </a:blip>
          <a:stretch>
            <a:fillRect/>
          </a:stretch>
        </a:blipFill>
      </p:bgPr>
    </p:bg>
    <p:spTree>
      <p:nvGrpSpPr>
        <p:cNvPr id="352" name="Shape 352"/>
        <p:cNvGrpSpPr/>
        <p:nvPr/>
      </p:nvGrpSpPr>
      <p:grpSpPr>
        <a:xfrm>
          <a:off x="0" y="0"/>
          <a:ext cx="0" cy="0"/>
          <a:chOff x="0" y="0"/>
          <a:chExt cx="0" cy="0"/>
        </a:xfrm>
      </p:grpSpPr>
      <p:pic>
        <p:nvPicPr>
          <p:cNvPr descr="IRC-Left-Background-2.jpg" id="353" name="Google Shape;353;p6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54" name="Google Shape;354;p66"/>
          <p:cNvSpPr txBox="1"/>
          <p:nvPr>
            <p:ph type="title"/>
          </p:nvPr>
        </p:nvSpPr>
        <p:spPr>
          <a:xfrm>
            <a:off x="663222" y="2419659"/>
            <a:ext cx="4769556" cy="1545564"/>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SzPts val="1400"/>
              <a:buNone/>
              <a:defRPr b="0" i="0" sz="44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355" name="Google Shape;355;p66"/>
          <p:cNvSpPr txBox="1"/>
          <p:nvPr>
            <p:ph idx="1" type="body"/>
          </p:nvPr>
        </p:nvSpPr>
        <p:spPr>
          <a:xfrm>
            <a:off x="7027333" y="860778"/>
            <a:ext cx="4478866" cy="5053469"/>
          </a:xfrm>
          <a:prstGeom prst="rect">
            <a:avLst/>
          </a:prstGeom>
          <a:noFill/>
          <a:ln>
            <a:noFill/>
          </a:ln>
        </p:spPr>
        <p:txBody>
          <a:bodyPr anchorCtr="0" anchor="ctr" bIns="45700" lIns="45700" spcFirstLastPara="1" rIns="45700" wrap="square" tIns="45700">
            <a:noAutofit/>
          </a:bodyPr>
          <a:lstStyle>
            <a:lvl1pPr indent="-355600" lvl="0" marL="457200" algn="l">
              <a:lnSpc>
                <a:spcPct val="110000"/>
              </a:lnSpc>
              <a:spcBef>
                <a:spcPts val="1200"/>
              </a:spcBef>
              <a:spcAft>
                <a:spcPts val="0"/>
              </a:spcAft>
              <a:buClr>
                <a:schemeClr val="accent4"/>
              </a:buClr>
              <a:buSzPts val="2000"/>
              <a:buFont typeface="Libre Franklin"/>
              <a:buChar char="•"/>
              <a:defRPr b="0" i="0" sz="2000">
                <a:latin typeface="Arial"/>
                <a:ea typeface="Arial"/>
                <a:cs typeface="Arial"/>
                <a:sym typeface="Arial"/>
              </a:defRPr>
            </a:lvl1pPr>
            <a:lvl2pPr indent="-342900" lvl="1" marL="914400" algn="l">
              <a:lnSpc>
                <a:spcPct val="90000"/>
              </a:lnSpc>
              <a:spcBef>
                <a:spcPts val="2400"/>
              </a:spcBef>
              <a:spcAft>
                <a:spcPts val="0"/>
              </a:spcAft>
              <a:buClr>
                <a:schemeClr val="accent4"/>
              </a:buClr>
              <a:buSzPts val="1800"/>
              <a:buFont typeface="Libre Franklin"/>
              <a:buChar char="•"/>
              <a:defRPr/>
            </a:lvl2pPr>
            <a:lvl3pPr indent="-317500" lvl="2" marL="1371600" algn="l">
              <a:lnSpc>
                <a:spcPct val="90000"/>
              </a:lnSpc>
              <a:spcBef>
                <a:spcPts val="400"/>
              </a:spcBef>
              <a:spcAft>
                <a:spcPts val="0"/>
              </a:spcAft>
              <a:buClr>
                <a:schemeClr val="accent4"/>
              </a:buClr>
              <a:buSzPts val="1400"/>
              <a:buFont typeface="Libre Franklin"/>
              <a:buChar char="•"/>
              <a:defRPr/>
            </a:lvl3pPr>
            <a:lvl4pPr indent="-317500" lvl="3" marL="1828800" algn="l">
              <a:lnSpc>
                <a:spcPct val="90000"/>
              </a:lnSpc>
              <a:spcBef>
                <a:spcPts val="400"/>
              </a:spcBef>
              <a:spcAft>
                <a:spcPts val="0"/>
              </a:spcAft>
              <a:buSzPts val="1400"/>
              <a:buFont typeface="Libre Franklin"/>
              <a:buChar char="•"/>
              <a:defRPr/>
            </a:lvl4pPr>
            <a:lvl5pPr indent="-317500" lvl="4" marL="2286000" algn="l">
              <a:lnSpc>
                <a:spcPct val="90000"/>
              </a:lnSpc>
              <a:spcBef>
                <a:spcPts val="400"/>
              </a:spcBef>
              <a:spcAft>
                <a:spcPts val="0"/>
              </a:spcAft>
              <a:buSzPts val="1400"/>
              <a:buFont typeface="Libre Franklin"/>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over Option 2">
  <p:cSld name="4_Cover Option 2">
    <p:spTree>
      <p:nvGrpSpPr>
        <p:cNvPr id="41" name="Shape 41"/>
        <p:cNvGrpSpPr/>
        <p:nvPr/>
      </p:nvGrpSpPr>
      <p:grpSpPr>
        <a:xfrm>
          <a:off x="0" y="0"/>
          <a:ext cx="0" cy="0"/>
          <a:chOff x="0" y="0"/>
          <a:chExt cx="0" cy="0"/>
        </a:xfrm>
      </p:grpSpPr>
      <p:pic>
        <p:nvPicPr>
          <p:cNvPr descr="IRC-Cover-Yellow-1.jpg" id="42" name="Google Shape;42;p8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3" name="Google Shape;43;p84"/>
          <p:cNvSpPr txBox="1"/>
          <p:nvPr>
            <p:ph type="ctrTitle"/>
          </p:nvPr>
        </p:nvSpPr>
        <p:spPr>
          <a:xfrm>
            <a:off x="973667" y="1962937"/>
            <a:ext cx="10244667" cy="21349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sz="6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44" name="Google Shape;44;p84"/>
          <p:cNvSpPr txBox="1"/>
          <p:nvPr>
            <p:ph idx="1" type="body"/>
          </p:nvPr>
        </p:nvSpPr>
        <p:spPr>
          <a:xfrm>
            <a:off x="973667" y="1269486"/>
            <a:ext cx="10329334" cy="720725"/>
          </a:xfrm>
          <a:prstGeom prst="rect">
            <a:avLst/>
          </a:prstGeom>
          <a:noFill/>
          <a:ln>
            <a:noFill/>
          </a:ln>
        </p:spPr>
        <p:txBody>
          <a:bodyPr anchorCtr="0" anchor="t" bIns="45700" lIns="45700" spcFirstLastPara="1" rIns="45700" wrap="square" tIns="45700">
            <a:noAutofit/>
          </a:bodyPr>
          <a:lstStyle>
            <a:lvl1pPr indent="-406400" lvl="0" marL="457200" algn="l">
              <a:lnSpc>
                <a:spcPct val="90000"/>
              </a:lnSpc>
              <a:spcBef>
                <a:spcPts val="1200"/>
              </a:spcBef>
              <a:spcAft>
                <a:spcPts val="0"/>
              </a:spcAft>
              <a:buSzPts val="2800"/>
              <a:buChar char=" "/>
              <a:defRPr b="0" i="0" sz="2800">
                <a:solidFill>
                  <a:schemeClr val="lt1"/>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5" name="Google Shape;45;p84"/>
          <p:cNvSpPr txBox="1"/>
          <p:nvPr>
            <p:ph idx="2" type="body"/>
          </p:nvPr>
        </p:nvSpPr>
        <p:spPr>
          <a:xfrm>
            <a:off x="973667" y="4890030"/>
            <a:ext cx="10201275" cy="803275"/>
          </a:xfrm>
          <a:prstGeom prst="rect">
            <a:avLst/>
          </a:prstGeom>
          <a:noFill/>
          <a:ln>
            <a:noFill/>
          </a:ln>
        </p:spPr>
        <p:txBody>
          <a:bodyPr anchorCtr="0" anchor="t" bIns="45700" lIns="45700" spcFirstLastPara="1" rIns="45700" wrap="square" tIns="45700">
            <a:noAutofit/>
          </a:bodyPr>
          <a:lstStyle>
            <a:lvl1pPr indent="-431800" lvl="0" marL="457200" algn="l">
              <a:lnSpc>
                <a:spcPct val="90000"/>
              </a:lnSpc>
              <a:spcBef>
                <a:spcPts val="1200"/>
              </a:spcBef>
              <a:spcAft>
                <a:spcPts val="0"/>
              </a:spcAft>
              <a:buSzPts val="3200"/>
              <a:buChar char=" "/>
              <a:defRPr b="0" i="0" sz="3200">
                <a:solidFill>
                  <a:srgbClr val="FFFFFF"/>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and Content">
  <p:cSld name="8_Title and Content">
    <p:bg>
      <p:bgPr>
        <a:blipFill>
          <a:blip r:embed="rId2">
            <a:alphaModFix/>
          </a:blip>
          <a:stretch>
            <a:fillRect/>
          </a:stretch>
        </a:blipFill>
      </p:bgPr>
    </p:bg>
    <p:spTree>
      <p:nvGrpSpPr>
        <p:cNvPr id="356" name="Shape 356"/>
        <p:cNvGrpSpPr/>
        <p:nvPr/>
      </p:nvGrpSpPr>
      <p:grpSpPr>
        <a:xfrm>
          <a:off x="0" y="0"/>
          <a:ext cx="0" cy="0"/>
          <a:chOff x="0" y="0"/>
          <a:chExt cx="0" cy="0"/>
        </a:xfrm>
      </p:grpSpPr>
      <p:pic>
        <p:nvPicPr>
          <p:cNvPr descr="IRC-Left-Background-Yellow.jpg" id="357" name="Google Shape;357;p6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58" name="Google Shape;358;p67"/>
          <p:cNvSpPr txBox="1"/>
          <p:nvPr>
            <p:ph type="title"/>
          </p:nvPr>
        </p:nvSpPr>
        <p:spPr>
          <a:xfrm>
            <a:off x="663222" y="2419659"/>
            <a:ext cx="4769556" cy="1545564"/>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SzPts val="1400"/>
              <a:buNone/>
              <a:defRPr b="0" i="0" sz="44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359" name="Google Shape;359;p67"/>
          <p:cNvSpPr txBox="1"/>
          <p:nvPr>
            <p:ph idx="1" type="body"/>
          </p:nvPr>
        </p:nvSpPr>
        <p:spPr>
          <a:xfrm>
            <a:off x="7027333" y="860778"/>
            <a:ext cx="4478866" cy="5053469"/>
          </a:xfrm>
          <a:prstGeom prst="rect">
            <a:avLst/>
          </a:prstGeom>
          <a:noFill/>
          <a:ln>
            <a:noFill/>
          </a:ln>
        </p:spPr>
        <p:txBody>
          <a:bodyPr anchorCtr="0" anchor="ctr" bIns="45700" lIns="45700" spcFirstLastPara="1" rIns="45700" wrap="square" tIns="45700">
            <a:noAutofit/>
          </a:bodyPr>
          <a:lstStyle>
            <a:lvl1pPr indent="-355600" lvl="0" marL="457200" algn="l">
              <a:lnSpc>
                <a:spcPct val="110000"/>
              </a:lnSpc>
              <a:spcBef>
                <a:spcPts val="1200"/>
              </a:spcBef>
              <a:spcAft>
                <a:spcPts val="0"/>
              </a:spcAft>
              <a:buClr>
                <a:schemeClr val="accent6"/>
              </a:buClr>
              <a:buSzPts val="2000"/>
              <a:buFont typeface="Libre Franklin"/>
              <a:buChar char="•"/>
              <a:defRPr b="0" i="0" sz="2000">
                <a:latin typeface="Arial"/>
                <a:ea typeface="Arial"/>
                <a:cs typeface="Arial"/>
                <a:sym typeface="Arial"/>
              </a:defRPr>
            </a:lvl1pPr>
            <a:lvl2pPr indent="-342900" lvl="1" marL="914400" algn="l">
              <a:lnSpc>
                <a:spcPct val="90000"/>
              </a:lnSpc>
              <a:spcBef>
                <a:spcPts val="2400"/>
              </a:spcBef>
              <a:spcAft>
                <a:spcPts val="0"/>
              </a:spcAft>
              <a:buClr>
                <a:schemeClr val="accent6"/>
              </a:buClr>
              <a:buSzPts val="1800"/>
              <a:buFont typeface="Libre Franklin"/>
              <a:buChar char="•"/>
              <a:defRPr/>
            </a:lvl2pPr>
            <a:lvl3pPr indent="-317500" lvl="2" marL="1371600" algn="l">
              <a:lnSpc>
                <a:spcPct val="90000"/>
              </a:lnSpc>
              <a:spcBef>
                <a:spcPts val="400"/>
              </a:spcBef>
              <a:spcAft>
                <a:spcPts val="0"/>
              </a:spcAft>
              <a:buClr>
                <a:schemeClr val="accent6"/>
              </a:buClr>
              <a:buSzPts val="1400"/>
              <a:buFont typeface="Libre Franklin"/>
              <a:buChar char="•"/>
              <a:defRPr/>
            </a:lvl3pPr>
            <a:lvl4pPr indent="-317500" lvl="3" marL="1828800" algn="l">
              <a:lnSpc>
                <a:spcPct val="90000"/>
              </a:lnSpc>
              <a:spcBef>
                <a:spcPts val="400"/>
              </a:spcBef>
              <a:spcAft>
                <a:spcPts val="0"/>
              </a:spcAft>
              <a:buSzPts val="1400"/>
              <a:buFont typeface="Libre Franklin"/>
              <a:buChar char="•"/>
              <a:defRPr/>
            </a:lvl4pPr>
            <a:lvl5pPr indent="-317500" lvl="4" marL="2286000" algn="l">
              <a:lnSpc>
                <a:spcPct val="90000"/>
              </a:lnSpc>
              <a:spcBef>
                <a:spcPts val="400"/>
              </a:spcBef>
              <a:spcAft>
                <a:spcPts val="0"/>
              </a:spcAft>
              <a:buSzPts val="1400"/>
              <a:buFont typeface="Libre Franklin"/>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360" name="Shape 360"/>
        <p:cNvGrpSpPr/>
        <p:nvPr/>
      </p:nvGrpSpPr>
      <p:grpSpPr>
        <a:xfrm>
          <a:off x="0" y="0"/>
          <a:ext cx="0" cy="0"/>
          <a:chOff x="0" y="0"/>
          <a:chExt cx="0" cy="0"/>
        </a:xfrm>
      </p:grpSpPr>
      <p:pic>
        <p:nvPicPr>
          <p:cNvPr descr="IRC-Top-Border-1.jpg" id="361" name="Google Shape;361;p6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62" name="Google Shape;362;p68"/>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rgbClr val="FFFFFF"/>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363" name="Google Shape;363;p68"/>
          <p:cNvSpPr txBox="1"/>
          <p:nvPr>
            <p:ph idx="1" type="body"/>
          </p:nvPr>
        </p:nvSpPr>
        <p:spPr>
          <a:xfrm>
            <a:off x="1023938" y="2286000"/>
            <a:ext cx="9720262" cy="4022725"/>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solidFill>
                  <a:schemeClr val="dk2"/>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p:cSld name="9_Title and Content">
    <p:spTree>
      <p:nvGrpSpPr>
        <p:cNvPr id="364" name="Shape 364"/>
        <p:cNvGrpSpPr/>
        <p:nvPr/>
      </p:nvGrpSpPr>
      <p:grpSpPr>
        <a:xfrm>
          <a:off x="0" y="0"/>
          <a:ext cx="0" cy="0"/>
          <a:chOff x="0" y="0"/>
          <a:chExt cx="0" cy="0"/>
        </a:xfrm>
      </p:grpSpPr>
      <p:pic>
        <p:nvPicPr>
          <p:cNvPr descr="IRC-Top-Border-Green.jpg" id="365" name="Google Shape;365;p6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66" name="Google Shape;366;p69"/>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rgbClr val="FFFFFF"/>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367" name="Google Shape;367;p69"/>
          <p:cNvSpPr txBox="1"/>
          <p:nvPr>
            <p:ph idx="1" type="body"/>
          </p:nvPr>
        </p:nvSpPr>
        <p:spPr>
          <a:xfrm>
            <a:off x="1023938" y="2286000"/>
            <a:ext cx="9720262" cy="4022725"/>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solidFill>
                  <a:schemeClr val="dk2"/>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and Content">
  <p:cSld name="10_Title and Content">
    <p:spTree>
      <p:nvGrpSpPr>
        <p:cNvPr id="368" name="Shape 368"/>
        <p:cNvGrpSpPr/>
        <p:nvPr/>
      </p:nvGrpSpPr>
      <p:grpSpPr>
        <a:xfrm>
          <a:off x="0" y="0"/>
          <a:ext cx="0" cy="0"/>
          <a:chOff x="0" y="0"/>
          <a:chExt cx="0" cy="0"/>
        </a:xfrm>
      </p:grpSpPr>
      <p:pic>
        <p:nvPicPr>
          <p:cNvPr descr="IRC-Top-Border-3.jpg" id="369" name="Google Shape;369;p7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70" name="Google Shape;370;p70"/>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rgbClr val="FFFFFF"/>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371" name="Google Shape;371;p70"/>
          <p:cNvSpPr txBox="1"/>
          <p:nvPr>
            <p:ph idx="1" type="body"/>
          </p:nvPr>
        </p:nvSpPr>
        <p:spPr>
          <a:xfrm>
            <a:off x="1023938" y="2286000"/>
            <a:ext cx="9720262" cy="4022725"/>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solidFill>
                  <a:schemeClr val="dk2"/>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and Content">
  <p:cSld name="11_Title and Content">
    <p:spTree>
      <p:nvGrpSpPr>
        <p:cNvPr id="372" name="Shape 372"/>
        <p:cNvGrpSpPr/>
        <p:nvPr/>
      </p:nvGrpSpPr>
      <p:grpSpPr>
        <a:xfrm>
          <a:off x="0" y="0"/>
          <a:ext cx="0" cy="0"/>
          <a:chOff x="0" y="0"/>
          <a:chExt cx="0" cy="0"/>
        </a:xfrm>
      </p:grpSpPr>
      <p:pic>
        <p:nvPicPr>
          <p:cNvPr descr="IRC-Top-Border-Purple.jpg" id="373" name="Google Shape;373;p7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74" name="Google Shape;374;p71"/>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rgbClr val="FFFFFF"/>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375" name="Google Shape;375;p71"/>
          <p:cNvSpPr txBox="1"/>
          <p:nvPr>
            <p:ph idx="1" type="body"/>
          </p:nvPr>
        </p:nvSpPr>
        <p:spPr>
          <a:xfrm>
            <a:off x="1023938" y="2286000"/>
            <a:ext cx="9720262" cy="4022725"/>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solidFill>
                  <a:schemeClr val="dk2"/>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and Content">
  <p:cSld name="12_Title and Content">
    <p:spTree>
      <p:nvGrpSpPr>
        <p:cNvPr id="376" name="Shape 376"/>
        <p:cNvGrpSpPr/>
        <p:nvPr/>
      </p:nvGrpSpPr>
      <p:grpSpPr>
        <a:xfrm>
          <a:off x="0" y="0"/>
          <a:ext cx="0" cy="0"/>
          <a:chOff x="0" y="0"/>
          <a:chExt cx="0" cy="0"/>
        </a:xfrm>
      </p:grpSpPr>
      <p:pic>
        <p:nvPicPr>
          <p:cNvPr descr="IRC-Top-Border-2.jpg" id="377" name="Google Shape;377;p7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78" name="Google Shape;378;p72"/>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rgbClr val="FFFFFF"/>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379" name="Google Shape;379;p72"/>
          <p:cNvSpPr txBox="1"/>
          <p:nvPr>
            <p:ph idx="1" type="body"/>
          </p:nvPr>
        </p:nvSpPr>
        <p:spPr>
          <a:xfrm>
            <a:off x="1023938" y="2286000"/>
            <a:ext cx="9720262" cy="4022725"/>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solidFill>
                  <a:schemeClr val="dk2"/>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1_Comparison">
    <p:spTree>
      <p:nvGrpSpPr>
        <p:cNvPr id="380" name="Shape 380"/>
        <p:cNvGrpSpPr/>
        <p:nvPr/>
      </p:nvGrpSpPr>
      <p:grpSpPr>
        <a:xfrm>
          <a:off x="0" y="0"/>
          <a:ext cx="0" cy="0"/>
          <a:chOff x="0" y="0"/>
          <a:chExt cx="0" cy="0"/>
        </a:xfrm>
      </p:grpSpPr>
      <p:pic>
        <p:nvPicPr>
          <p:cNvPr descr="IRC-Top-Border-3.jpg" id="381" name="Google Shape;381;p7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82" name="Google Shape;382;p73"/>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rgbClr val="FFFFFF"/>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383" name="Google Shape;383;p73"/>
          <p:cNvSpPr txBox="1"/>
          <p:nvPr>
            <p:ph idx="1" type="body"/>
          </p:nvPr>
        </p:nvSpPr>
        <p:spPr>
          <a:xfrm>
            <a:off x="706628" y="2232552"/>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i="0" sz="2300" cap="none">
                <a:solidFill>
                  <a:schemeClr val="accent3"/>
                </a:solidFill>
                <a:latin typeface="Arial"/>
                <a:ea typeface="Arial"/>
                <a:cs typeface="Arial"/>
                <a:sym typeface="Aria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384" name="Google Shape;384;p73"/>
          <p:cNvSpPr txBox="1"/>
          <p:nvPr>
            <p:ph idx="2" type="body"/>
          </p:nvPr>
        </p:nvSpPr>
        <p:spPr>
          <a:xfrm>
            <a:off x="1024128" y="3143250"/>
            <a:ext cx="4436872" cy="2973917"/>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latin typeface="Arial"/>
                <a:ea typeface="Arial"/>
                <a:cs typeface="Arial"/>
                <a:sym typeface="Arial"/>
              </a:defRPr>
            </a:lvl1pPr>
            <a:lvl2pPr indent="-342900" lvl="1" marL="914400" algn="l">
              <a:lnSpc>
                <a:spcPct val="110000"/>
              </a:lnSpc>
              <a:spcBef>
                <a:spcPts val="200"/>
              </a:spcBef>
              <a:spcAft>
                <a:spcPts val="0"/>
              </a:spcAft>
              <a:buSzPts val="1800"/>
              <a:buChar char="?"/>
              <a:defRPr/>
            </a:lvl2pPr>
            <a:lvl3pPr indent="-317500" lvl="2" marL="1371600" algn="l">
              <a:lnSpc>
                <a:spcPct val="110000"/>
              </a:lnSpc>
              <a:spcBef>
                <a:spcPts val="400"/>
              </a:spcBef>
              <a:spcAft>
                <a:spcPts val="0"/>
              </a:spcAft>
              <a:buSzPts val="1400"/>
              <a:buChar char="?"/>
              <a:defRPr/>
            </a:lvl3pPr>
            <a:lvl4pPr indent="-317500" lvl="3" marL="1828800" algn="l">
              <a:lnSpc>
                <a:spcPct val="110000"/>
              </a:lnSpc>
              <a:spcBef>
                <a:spcPts val="400"/>
              </a:spcBef>
              <a:spcAft>
                <a:spcPts val="0"/>
              </a:spcAft>
              <a:buSzPts val="1400"/>
              <a:buChar char="?"/>
              <a:defRPr/>
            </a:lvl4pPr>
            <a:lvl5pPr indent="-317500" lvl="4" marL="2286000" algn="l">
              <a:lnSpc>
                <a:spcPct val="11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85" name="Google Shape;385;p73"/>
          <p:cNvSpPr txBox="1"/>
          <p:nvPr>
            <p:ph idx="3" type="body"/>
          </p:nvPr>
        </p:nvSpPr>
        <p:spPr>
          <a:xfrm>
            <a:off x="6351073" y="2232552"/>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i="0" sz="2300" cap="none">
                <a:solidFill>
                  <a:schemeClr val="accent3"/>
                </a:solidFill>
                <a:latin typeface="Arial"/>
                <a:ea typeface="Arial"/>
                <a:cs typeface="Arial"/>
                <a:sym typeface="Aria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386" name="Google Shape;386;p73"/>
          <p:cNvSpPr txBox="1"/>
          <p:nvPr>
            <p:ph idx="4" type="body"/>
          </p:nvPr>
        </p:nvSpPr>
        <p:spPr>
          <a:xfrm>
            <a:off x="6668573" y="3143250"/>
            <a:ext cx="4436872" cy="2973917"/>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latin typeface="Arial"/>
                <a:ea typeface="Arial"/>
                <a:cs typeface="Arial"/>
                <a:sym typeface="Arial"/>
              </a:defRPr>
            </a:lvl1pPr>
            <a:lvl2pPr indent="-342900" lvl="1" marL="914400" algn="l">
              <a:lnSpc>
                <a:spcPct val="110000"/>
              </a:lnSpc>
              <a:spcBef>
                <a:spcPts val="200"/>
              </a:spcBef>
              <a:spcAft>
                <a:spcPts val="0"/>
              </a:spcAft>
              <a:buSzPts val="1800"/>
              <a:buChar char="?"/>
              <a:defRPr/>
            </a:lvl2pPr>
            <a:lvl3pPr indent="-317500" lvl="2" marL="1371600" algn="l">
              <a:lnSpc>
                <a:spcPct val="110000"/>
              </a:lnSpc>
              <a:spcBef>
                <a:spcPts val="400"/>
              </a:spcBef>
              <a:spcAft>
                <a:spcPts val="0"/>
              </a:spcAft>
              <a:buSzPts val="1400"/>
              <a:buChar char="?"/>
              <a:defRPr/>
            </a:lvl3pPr>
            <a:lvl4pPr indent="-317500" lvl="3" marL="1828800" algn="l">
              <a:lnSpc>
                <a:spcPct val="110000"/>
              </a:lnSpc>
              <a:spcBef>
                <a:spcPts val="400"/>
              </a:spcBef>
              <a:spcAft>
                <a:spcPts val="0"/>
              </a:spcAft>
              <a:buSzPts val="1400"/>
              <a:buChar char="?"/>
              <a:defRPr/>
            </a:lvl4pPr>
            <a:lvl5pPr indent="-317500" lvl="4" marL="2286000" algn="l">
              <a:lnSpc>
                <a:spcPct val="11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387" name="Shape 387"/>
        <p:cNvGrpSpPr/>
        <p:nvPr/>
      </p:nvGrpSpPr>
      <p:grpSpPr>
        <a:xfrm>
          <a:off x="0" y="0"/>
          <a:ext cx="0" cy="0"/>
          <a:chOff x="0" y="0"/>
          <a:chExt cx="0" cy="0"/>
        </a:xfrm>
      </p:grpSpPr>
      <p:pic>
        <p:nvPicPr>
          <p:cNvPr descr="IRC-Top-Border-2.jpg" id="388" name="Google Shape;388;p7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89" name="Google Shape;389;p74"/>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390" name="Google Shape;390;p74"/>
          <p:cNvSpPr txBox="1"/>
          <p:nvPr>
            <p:ph idx="1" type="body"/>
          </p:nvPr>
        </p:nvSpPr>
        <p:spPr>
          <a:xfrm>
            <a:off x="5715000" y="2234060"/>
            <a:ext cx="5678424" cy="3946607"/>
          </a:xfrm>
          <a:prstGeom prst="rect">
            <a:avLst/>
          </a:prstGeom>
          <a:noFill/>
          <a:ln>
            <a:noFill/>
          </a:ln>
        </p:spPr>
        <p:txBody>
          <a:bodyPr anchorCtr="0" anchor="t" bIns="45700" lIns="45700" spcFirstLastPara="1" rIns="45700" wrap="square" tIns="45700">
            <a:noAutofit/>
          </a:bodyPr>
          <a:lstStyle>
            <a:lvl1pPr indent="-381000" lvl="0" marL="457200" algn="l">
              <a:lnSpc>
                <a:spcPct val="90000"/>
              </a:lnSpc>
              <a:spcBef>
                <a:spcPts val="1200"/>
              </a:spcBef>
              <a:spcAft>
                <a:spcPts val="0"/>
              </a:spcAft>
              <a:buSzPts val="2400"/>
              <a:buChar char=" "/>
              <a:defRPr b="0" i="0" sz="2400">
                <a:latin typeface="Arial"/>
                <a:ea typeface="Arial"/>
                <a:cs typeface="Arial"/>
                <a:sym typeface="Arial"/>
              </a:defRPr>
            </a:lvl1pPr>
            <a:lvl2pPr indent="-355600" lvl="1" marL="914400" algn="l">
              <a:lnSpc>
                <a:spcPct val="90000"/>
              </a:lnSpc>
              <a:spcBef>
                <a:spcPts val="200"/>
              </a:spcBef>
              <a:spcAft>
                <a:spcPts val="0"/>
              </a:spcAft>
              <a:buSzPts val="2000"/>
              <a:buChar char="?"/>
              <a:defRPr sz="2000"/>
            </a:lvl2pPr>
            <a:lvl3pPr indent="-330200" lvl="2" marL="1371600" algn="l">
              <a:lnSpc>
                <a:spcPct val="90000"/>
              </a:lnSpc>
              <a:spcBef>
                <a:spcPts val="400"/>
              </a:spcBef>
              <a:spcAft>
                <a:spcPts val="0"/>
              </a:spcAft>
              <a:buSzPts val="1600"/>
              <a:buChar char="?"/>
              <a:defRPr sz="16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391" name="Google Shape;391;p74"/>
          <p:cNvSpPr txBox="1"/>
          <p:nvPr>
            <p:ph idx="2" type="body"/>
          </p:nvPr>
        </p:nvSpPr>
        <p:spPr>
          <a:xfrm>
            <a:off x="1024128" y="3908778"/>
            <a:ext cx="4389120" cy="2271889"/>
          </a:xfrm>
          <a:prstGeom prst="rect">
            <a:avLst/>
          </a:prstGeom>
          <a:noFill/>
          <a:ln>
            <a:noFill/>
          </a:ln>
        </p:spPr>
        <p:txBody>
          <a:bodyPr anchorCtr="0" anchor="t" bIns="45700" lIns="91425" spcFirstLastPara="1" rIns="91425" wrap="square" tIns="45700">
            <a:normAutofit/>
          </a:bodyPr>
          <a:lstStyle>
            <a:lvl1pPr indent="-228600" lvl="0" marL="457200" algn="l">
              <a:lnSpc>
                <a:spcPct val="108000"/>
              </a:lnSpc>
              <a:spcBef>
                <a:spcPts val="600"/>
              </a:spcBef>
              <a:spcAft>
                <a:spcPts val="0"/>
              </a:spcAft>
              <a:buSzPts val="2400"/>
              <a:buNone/>
              <a:defRPr b="0" i="0" sz="2400">
                <a:latin typeface="Arial"/>
                <a:ea typeface="Arial"/>
                <a:cs typeface="Arial"/>
                <a:sym typeface="Aria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392" name="Google Shape;392;p74"/>
          <p:cNvSpPr txBox="1"/>
          <p:nvPr>
            <p:ph idx="3" type="body"/>
          </p:nvPr>
        </p:nvSpPr>
        <p:spPr>
          <a:xfrm>
            <a:off x="1024128" y="1975557"/>
            <a:ext cx="4389120" cy="1580444"/>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600"/>
              </a:spcBef>
              <a:spcAft>
                <a:spcPts val="0"/>
              </a:spcAft>
              <a:buSzPts val="4400"/>
              <a:buNone/>
              <a:defRPr b="0" i="0" sz="4400">
                <a:solidFill>
                  <a:srgbClr val="F3C317"/>
                </a:solidFill>
                <a:latin typeface="Arial"/>
                <a:ea typeface="Arial"/>
                <a:cs typeface="Arial"/>
                <a:sym typeface="Aria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bg>
      <p:bgPr>
        <a:blipFill>
          <a:blip r:embed="rId2">
            <a:alphaModFix/>
          </a:blip>
          <a:stretch>
            <a:fillRect/>
          </a:stretch>
        </a:blipFill>
      </p:bgPr>
    </p:bg>
    <p:spTree>
      <p:nvGrpSpPr>
        <p:cNvPr id="393" name="Shape 393"/>
        <p:cNvGrpSpPr/>
        <p:nvPr/>
      </p:nvGrpSpPr>
      <p:grpSpPr>
        <a:xfrm>
          <a:off x="0" y="0"/>
          <a:ext cx="0" cy="0"/>
          <a:chOff x="0" y="0"/>
          <a:chExt cx="0" cy="0"/>
        </a:xfrm>
      </p:grpSpPr>
      <p:pic>
        <p:nvPicPr>
          <p:cNvPr descr="IRC-Left-Background-1.jpg" id="394" name="Google Shape;394;p7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95" name="Google Shape;395;p75"/>
          <p:cNvSpPr/>
          <p:nvPr/>
        </p:nvSpPr>
        <p:spPr>
          <a:xfrm>
            <a:off x="620713" y="2144713"/>
            <a:ext cx="4868862" cy="2089150"/>
          </a:xfrm>
          <a:prstGeom prst="rect">
            <a:avLst/>
          </a:prstGeom>
          <a:noFill/>
          <a:ln cap="flat" cmpd="sng" w="762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6" name="Google Shape;396;p75"/>
          <p:cNvSpPr txBox="1"/>
          <p:nvPr>
            <p:ph type="title"/>
          </p:nvPr>
        </p:nvSpPr>
        <p:spPr>
          <a:xfrm>
            <a:off x="663222" y="2419659"/>
            <a:ext cx="4769556" cy="1545564"/>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SzPts val="1400"/>
              <a:buNone/>
              <a:defRPr b="0" i="0" sz="44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397" name="Google Shape;397;p75"/>
          <p:cNvSpPr txBox="1"/>
          <p:nvPr>
            <p:ph idx="1" type="body"/>
          </p:nvPr>
        </p:nvSpPr>
        <p:spPr>
          <a:xfrm>
            <a:off x="7027333" y="860778"/>
            <a:ext cx="4478866" cy="5053469"/>
          </a:xfrm>
          <a:prstGeom prst="rect">
            <a:avLst/>
          </a:prstGeom>
          <a:noFill/>
          <a:ln>
            <a:noFill/>
          </a:ln>
        </p:spPr>
        <p:txBody>
          <a:bodyPr anchorCtr="0" anchor="ctr" bIns="45700" lIns="45700" spcFirstLastPara="1" rIns="45700" wrap="square" tIns="45700">
            <a:noAutofit/>
          </a:bodyPr>
          <a:lstStyle>
            <a:lvl1pPr indent="-355600" lvl="0" marL="457200" algn="l">
              <a:lnSpc>
                <a:spcPct val="110000"/>
              </a:lnSpc>
              <a:spcBef>
                <a:spcPts val="1200"/>
              </a:spcBef>
              <a:spcAft>
                <a:spcPts val="0"/>
              </a:spcAft>
              <a:buSzPts val="2000"/>
              <a:buFont typeface="Libre Franklin"/>
              <a:buChar char="•"/>
              <a:defRPr b="0" i="0" sz="2000">
                <a:latin typeface="Arial"/>
                <a:ea typeface="Arial"/>
                <a:cs typeface="Arial"/>
                <a:sym typeface="Arial"/>
              </a:defRPr>
            </a:lvl1pPr>
            <a:lvl2pPr indent="-342900" lvl="1" marL="914400" algn="l">
              <a:lnSpc>
                <a:spcPct val="90000"/>
              </a:lnSpc>
              <a:spcBef>
                <a:spcPts val="2400"/>
              </a:spcBef>
              <a:spcAft>
                <a:spcPts val="0"/>
              </a:spcAft>
              <a:buSzPts val="1800"/>
              <a:buFont typeface="Libre Franklin"/>
              <a:buChar char="•"/>
              <a:defRPr/>
            </a:lvl2pPr>
            <a:lvl3pPr indent="-317500" lvl="2" marL="1371600" algn="l">
              <a:lnSpc>
                <a:spcPct val="90000"/>
              </a:lnSpc>
              <a:spcBef>
                <a:spcPts val="400"/>
              </a:spcBef>
              <a:spcAft>
                <a:spcPts val="0"/>
              </a:spcAft>
              <a:buSzPts val="1400"/>
              <a:buFont typeface="Libre Franklin"/>
              <a:buChar char="•"/>
              <a:defRPr/>
            </a:lvl3pPr>
            <a:lvl4pPr indent="-317500" lvl="3" marL="1828800" algn="l">
              <a:lnSpc>
                <a:spcPct val="90000"/>
              </a:lnSpc>
              <a:spcBef>
                <a:spcPts val="400"/>
              </a:spcBef>
              <a:spcAft>
                <a:spcPts val="0"/>
              </a:spcAft>
              <a:buSzPts val="1400"/>
              <a:buFont typeface="Libre Franklin"/>
              <a:buChar char="•"/>
              <a:defRPr/>
            </a:lvl4pPr>
            <a:lvl5pPr indent="-317500" lvl="4" marL="2286000" algn="l">
              <a:lnSpc>
                <a:spcPct val="90000"/>
              </a:lnSpc>
              <a:spcBef>
                <a:spcPts val="400"/>
              </a:spcBef>
              <a:spcAft>
                <a:spcPts val="0"/>
              </a:spcAft>
              <a:buSzPts val="1400"/>
              <a:buFont typeface="Libre Franklin"/>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398" name="Shape 398"/>
        <p:cNvGrpSpPr/>
        <p:nvPr/>
      </p:nvGrpSpPr>
      <p:grpSpPr>
        <a:xfrm>
          <a:off x="0" y="0"/>
          <a:ext cx="0" cy="0"/>
          <a:chOff x="0" y="0"/>
          <a:chExt cx="0" cy="0"/>
        </a:xfrm>
      </p:grpSpPr>
      <p:pic>
        <p:nvPicPr>
          <p:cNvPr descr="IRC-Top-Border-1.jpg" id="399" name="Google Shape;399;p76"/>
          <p:cNvPicPr preferRelativeResize="0"/>
          <p:nvPr/>
        </p:nvPicPr>
        <p:blipFill rotWithShape="1">
          <a:blip r:embed="rId2">
            <a:alphaModFix/>
          </a:blip>
          <a:srcRect b="0" l="0" r="0" t="0"/>
          <a:stretch/>
        </p:blipFill>
        <p:spPr>
          <a:xfrm>
            <a:off x="0" y="0"/>
            <a:ext cx="12192000" cy="6858000"/>
          </a:xfrm>
          <a:prstGeom prst="rect">
            <a:avLst/>
          </a:prstGeom>
          <a:noFill/>
          <a:ln>
            <a:noFill/>
          </a:ln>
        </p:spPr>
      </p:pic>
      <p:grpSp>
        <p:nvGrpSpPr>
          <p:cNvPr id="400" name="Google Shape;400;p76"/>
          <p:cNvGrpSpPr/>
          <p:nvPr/>
        </p:nvGrpSpPr>
        <p:grpSpPr>
          <a:xfrm>
            <a:off x="860425" y="1974850"/>
            <a:ext cx="4811713" cy="4318000"/>
            <a:chOff x="860776" y="1975557"/>
            <a:chExt cx="4811891" cy="4317998"/>
          </a:xfrm>
        </p:grpSpPr>
        <p:cxnSp>
          <p:nvCxnSpPr>
            <p:cNvPr id="401" name="Google Shape;401;p76"/>
            <p:cNvCxnSpPr/>
            <p:nvPr/>
          </p:nvCxnSpPr>
          <p:spPr>
            <a:xfrm rot="10800000">
              <a:off x="875065" y="1975557"/>
              <a:ext cx="0" cy="215900"/>
            </a:xfrm>
            <a:prstGeom prst="straightConnector1">
              <a:avLst/>
            </a:prstGeom>
            <a:noFill/>
            <a:ln cap="flat" cmpd="sng" w="76200">
              <a:solidFill>
                <a:schemeClr val="accent1"/>
              </a:solidFill>
              <a:prstDash val="solid"/>
              <a:round/>
              <a:headEnd len="sm" w="sm" type="none"/>
              <a:tailEnd len="sm" w="sm" type="none"/>
            </a:ln>
          </p:spPr>
        </p:cxnSp>
        <p:cxnSp>
          <p:nvCxnSpPr>
            <p:cNvPr id="402" name="Google Shape;402;p76"/>
            <p:cNvCxnSpPr/>
            <p:nvPr/>
          </p:nvCxnSpPr>
          <p:spPr>
            <a:xfrm>
              <a:off x="860776" y="2018420"/>
              <a:ext cx="4811891" cy="0"/>
            </a:xfrm>
            <a:prstGeom prst="straightConnector1">
              <a:avLst/>
            </a:prstGeom>
            <a:noFill/>
            <a:ln cap="flat" cmpd="sng" w="76200">
              <a:solidFill>
                <a:schemeClr val="accent1"/>
              </a:solidFill>
              <a:prstDash val="solid"/>
              <a:round/>
              <a:headEnd len="sm" w="sm" type="none"/>
              <a:tailEnd len="sm" w="sm" type="none"/>
            </a:ln>
          </p:spPr>
        </p:cxnSp>
        <p:cxnSp>
          <p:nvCxnSpPr>
            <p:cNvPr id="403" name="Google Shape;403;p76"/>
            <p:cNvCxnSpPr/>
            <p:nvPr/>
          </p:nvCxnSpPr>
          <p:spPr>
            <a:xfrm>
              <a:off x="860776" y="6293555"/>
              <a:ext cx="4811891" cy="0"/>
            </a:xfrm>
            <a:prstGeom prst="straightConnector1">
              <a:avLst/>
            </a:prstGeom>
            <a:noFill/>
            <a:ln cap="flat" cmpd="sng" w="76200">
              <a:solidFill>
                <a:schemeClr val="accent1"/>
              </a:solidFill>
              <a:prstDash val="solid"/>
              <a:round/>
              <a:headEnd len="sm" w="sm" type="none"/>
              <a:tailEnd len="sm" w="sm" type="none"/>
            </a:ln>
          </p:spPr>
        </p:cxnSp>
        <p:cxnSp>
          <p:nvCxnSpPr>
            <p:cNvPr id="404" name="Google Shape;404;p76"/>
            <p:cNvCxnSpPr/>
            <p:nvPr/>
          </p:nvCxnSpPr>
          <p:spPr>
            <a:xfrm rot="10800000">
              <a:off x="5629802" y="2018420"/>
              <a:ext cx="0" cy="4260848"/>
            </a:xfrm>
            <a:prstGeom prst="straightConnector1">
              <a:avLst/>
            </a:prstGeom>
            <a:noFill/>
            <a:ln cap="flat" cmpd="sng" w="76200">
              <a:solidFill>
                <a:schemeClr val="accent1"/>
              </a:solidFill>
              <a:prstDash val="solid"/>
              <a:round/>
              <a:headEnd len="sm" w="sm" type="none"/>
              <a:tailEnd len="sm" w="sm" type="none"/>
            </a:ln>
          </p:spPr>
        </p:cxnSp>
        <p:cxnSp>
          <p:nvCxnSpPr>
            <p:cNvPr id="405" name="Google Shape;405;p76"/>
            <p:cNvCxnSpPr/>
            <p:nvPr/>
          </p:nvCxnSpPr>
          <p:spPr>
            <a:xfrm rot="10800000">
              <a:off x="898877" y="3121731"/>
              <a:ext cx="0" cy="3157537"/>
            </a:xfrm>
            <a:prstGeom prst="straightConnector1">
              <a:avLst/>
            </a:prstGeom>
            <a:noFill/>
            <a:ln cap="flat" cmpd="sng" w="76200">
              <a:solidFill>
                <a:schemeClr val="accent1"/>
              </a:solidFill>
              <a:prstDash val="solid"/>
              <a:round/>
              <a:headEnd len="sm" w="sm" type="none"/>
              <a:tailEnd len="sm" w="sm" type="none"/>
            </a:ln>
          </p:spPr>
        </p:cxnSp>
      </p:grpSp>
      <p:grpSp>
        <p:nvGrpSpPr>
          <p:cNvPr id="406" name="Google Shape;406;p76"/>
          <p:cNvGrpSpPr/>
          <p:nvPr/>
        </p:nvGrpSpPr>
        <p:grpSpPr>
          <a:xfrm>
            <a:off x="6505575" y="1974850"/>
            <a:ext cx="4811713" cy="4318000"/>
            <a:chOff x="860776" y="1975557"/>
            <a:chExt cx="4811891" cy="4317998"/>
          </a:xfrm>
        </p:grpSpPr>
        <p:cxnSp>
          <p:nvCxnSpPr>
            <p:cNvPr id="407" name="Google Shape;407;p76"/>
            <p:cNvCxnSpPr/>
            <p:nvPr/>
          </p:nvCxnSpPr>
          <p:spPr>
            <a:xfrm rot="10800000">
              <a:off x="875065" y="1975557"/>
              <a:ext cx="0" cy="215900"/>
            </a:xfrm>
            <a:prstGeom prst="straightConnector1">
              <a:avLst/>
            </a:prstGeom>
            <a:noFill/>
            <a:ln cap="flat" cmpd="sng" w="76200">
              <a:solidFill>
                <a:schemeClr val="accent1"/>
              </a:solidFill>
              <a:prstDash val="solid"/>
              <a:round/>
              <a:headEnd len="sm" w="sm" type="none"/>
              <a:tailEnd len="sm" w="sm" type="none"/>
            </a:ln>
          </p:spPr>
        </p:cxnSp>
        <p:cxnSp>
          <p:nvCxnSpPr>
            <p:cNvPr id="408" name="Google Shape;408;p76"/>
            <p:cNvCxnSpPr/>
            <p:nvPr/>
          </p:nvCxnSpPr>
          <p:spPr>
            <a:xfrm>
              <a:off x="860776" y="2018420"/>
              <a:ext cx="4811891" cy="0"/>
            </a:xfrm>
            <a:prstGeom prst="straightConnector1">
              <a:avLst/>
            </a:prstGeom>
            <a:noFill/>
            <a:ln cap="flat" cmpd="sng" w="76200">
              <a:solidFill>
                <a:schemeClr val="accent1"/>
              </a:solidFill>
              <a:prstDash val="solid"/>
              <a:round/>
              <a:headEnd len="sm" w="sm" type="none"/>
              <a:tailEnd len="sm" w="sm" type="none"/>
            </a:ln>
          </p:spPr>
        </p:cxnSp>
        <p:cxnSp>
          <p:nvCxnSpPr>
            <p:cNvPr id="409" name="Google Shape;409;p76"/>
            <p:cNvCxnSpPr/>
            <p:nvPr/>
          </p:nvCxnSpPr>
          <p:spPr>
            <a:xfrm>
              <a:off x="860776" y="6293555"/>
              <a:ext cx="4811891" cy="0"/>
            </a:xfrm>
            <a:prstGeom prst="straightConnector1">
              <a:avLst/>
            </a:prstGeom>
            <a:noFill/>
            <a:ln cap="flat" cmpd="sng" w="76200">
              <a:solidFill>
                <a:schemeClr val="accent1"/>
              </a:solidFill>
              <a:prstDash val="solid"/>
              <a:round/>
              <a:headEnd len="sm" w="sm" type="none"/>
              <a:tailEnd len="sm" w="sm" type="none"/>
            </a:ln>
          </p:spPr>
        </p:cxnSp>
        <p:cxnSp>
          <p:nvCxnSpPr>
            <p:cNvPr id="410" name="Google Shape;410;p76"/>
            <p:cNvCxnSpPr/>
            <p:nvPr/>
          </p:nvCxnSpPr>
          <p:spPr>
            <a:xfrm rot="10800000">
              <a:off x="5629802" y="2018420"/>
              <a:ext cx="0" cy="4260848"/>
            </a:xfrm>
            <a:prstGeom prst="straightConnector1">
              <a:avLst/>
            </a:prstGeom>
            <a:noFill/>
            <a:ln cap="flat" cmpd="sng" w="76200">
              <a:solidFill>
                <a:schemeClr val="accent1"/>
              </a:solidFill>
              <a:prstDash val="solid"/>
              <a:round/>
              <a:headEnd len="sm" w="sm" type="none"/>
              <a:tailEnd len="sm" w="sm" type="none"/>
            </a:ln>
          </p:spPr>
        </p:cxnSp>
        <p:cxnSp>
          <p:nvCxnSpPr>
            <p:cNvPr id="411" name="Google Shape;411;p76"/>
            <p:cNvCxnSpPr/>
            <p:nvPr/>
          </p:nvCxnSpPr>
          <p:spPr>
            <a:xfrm rot="10800000">
              <a:off x="898877" y="3121731"/>
              <a:ext cx="0" cy="3157537"/>
            </a:xfrm>
            <a:prstGeom prst="straightConnector1">
              <a:avLst/>
            </a:prstGeom>
            <a:noFill/>
            <a:ln cap="flat" cmpd="sng" w="76200">
              <a:solidFill>
                <a:schemeClr val="accent1"/>
              </a:solidFill>
              <a:prstDash val="solid"/>
              <a:round/>
              <a:headEnd len="sm" w="sm" type="none"/>
              <a:tailEnd len="sm" w="sm" type="none"/>
            </a:ln>
          </p:spPr>
        </p:cxnSp>
      </p:grpSp>
      <p:sp>
        <p:nvSpPr>
          <p:cNvPr id="412" name="Google Shape;412;p76"/>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rgbClr val="FFFFFF"/>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413" name="Google Shape;413;p76"/>
          <p:cNvSpPr txBox="1"/>
          <p:nvPr>
            <p:ph idx="1" type="body"/>
          </p:nvPr>
        </p:nvSpPr>
        <p:spPr>
          <a:xfrm>
            <a:off x="706628" y="2232552"/>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i="0" sz="2300" cap="none">
                <a:solidFill>
                  <a:schemeClr val="accent1"/>
                </a:solidFill>
                <a:latin typeface="Arial"/>
                <a:ea typeface="Arial"/>
                <a:cs typeface="Arial"/>
                <a:sym typeface="Aria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414" name="Google Shape;414;p76"/>
          <p:cNvSpPr txBox="1"/>
          <p:nvPr>
            <p:ph idx="2" type="body"/>
          </p:nvPr>
        </p:nvSpPr>
        <p:spPr>
          <a:xfrm>
            <a:off x="1024128" y="3143250"/>
            <a:ext cx="4436872" cy="2973917"/>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latin typeface="Arial"/>
                <a:ea typeface="Arial"/>
                <a:cs typeface="Arial"/>
                <a:sym typeface="Arial"/>
              </a:defRPr>
            </a:lvl1pPr>
            <a:lvl2pPr indent="-342900" lvl="1" marL="914400" algn="l">
              <a:lnSpc>
                <a:spcPct val="110000"/>
              </a:lnSpc>
              <a:spcBef>
                <a:spcPts val="200"/>
              </a:spcBef>
              <a:spcAft>
                <a:spcPts val="0"/>
              </a:spcAft>
              <a:buSzPts val="1800"/>
              <a:buChar char="?"/>
              <a:defRPr/>
            </a:lvl2pPr>
            <a:lvl3pPr indent="-317500" lvl="2" marL="1371600" algn="l">
              <a:lnSpc>
                <a:spcPct val="110000"/>
              </a:lnSpc>
              <a:spcBef>
                <a:spcPts val="400"/>
              </a:spcBef>
              <a:spcAft>
                <a:spcPts val="0"/>
              </a:spcAft>
              <a:buSzPts val="1400"/>
              <a:buChar char="?"/>
              <a:defRPr/>
            </a:lvl3pPr>
            <a:lvl4pPr indent="-317500" lvl="3" marL="1828800" algn="l">
              <a:lnSpc>
                <a:spcPct val="110000"/>
              </a:lnSpc>
              <a:spcBef>
                <a:spcPts val="400"/>
              </a:spcBef>
              <a:spcAft>
                <a:spcPts val="0"/>
              </a:spcAft>
              <a:buSzPts val="1400"/>
              <a:buChar char="?"/>
              <a:defRPr/>
            </a:lvl4pPr>
            <a:lvl5pPr indent="-317500" lvl="4" marL="2286000" algn="l">
              <a:lnSpc>
                <a:spcPct val="11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15" name="Google Shape;415;p76"/>
          <p:cNvSpPr txBox="1"/>
          <p:nvPr>
            <p:ph idx="3" type="body"/>
          </p:nvPr>
        </p:nvSpPr>
        <p:spPr>
          <a:xfrm>
            <a:off x="6351073" y="2232552"/>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i="0" sz="2300" cap="none">
                <a:solidFill>
                  <a:schemeClr val="accent1"/>
                </a:solidFill>
                <a:latin typeface="Arial"/>
                <a:ea typeface="Arial"/>
                <a:cs typeface="Arial"/>
                <a:sym typeface="Aria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416" name="Google Shape;416;p76"/>
          <p:cNvSpPr txBox="1"/>
          <p:nvPr>
            <p:ph idx="4" type="body"/>
          </p:nvPr>
        </p:nvSpPr>
        <p:spPr>
          <a:xfrm>
            <a:off x="6668573" y="3143250"/>
            <a:ext cx="4436872" cy="2973917"/>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latin typeface="Arial"/>
                <a:ea typeface="Arial"/>
                <a:cs typeface="Arial"/>
                <a:sym typeface="Arial"/>
              </a:defRPr>
            </a:lvl1pPr>
            <a:lvl2pPr indent="-342900" lvl="1" marL="914400" algn="l">
              <a:lnSpc>
                <a:spcPct val="110000"/>
              </a:lnSpc>
              <a:spcBef>
                <a:spcPts val="200"/>
              </a:spcBef>
              <a:spcAft>
                <a:spcPts val="0"/>
              </a:spcAft>
              <a:buSzPts val="1800"/>
              <a:buChar char="?"/>
              <a:defRPr/>
            </a:lvl2pPr>
            <a:lvl3pPr indent="-317500" lvl="2" marL="1371600" algn="l">
              <a:lnSpc>
                <a:spcPct val="110000"/>
              </a:lnSpc>
              <a:spcBef>
                <a:spcPts val="400"/>
              </a:spcBef>
              <a:spcAft>
                <a:spcPts val="0"/>
              </a:spcAft>
              <a:buSzPts val="1400"/>
              <a:buChar char="?"/>
              <a:defRPr/>
            </a:lvl3pPr>
            <a:lvl4pPr indent="-317500" lvl="3" marL="1828800" algn="l">
              <a:lnSpc>
                <a:spcPct val="110000"/>
              </a:lnSpc>
              <a:spcBef>
                <a:spcPts val="400"/>
              </a:spcBef>
              <a:spcAft>
                <a:spcPts val="0"/>
              </a:spcAft>
              <a:buSzPts val="1400"/>
              <a:buChar char="?"/>
              <a:defRPr/>
            </a:lvl4pPr>
            <a:lvl5pPr indent="-317500" lvl="4" marL="2286000" algn="l">
              <a:lnSpc>
                <a:spcPct val="11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type="obj">
  <p:cSld name="OBJECT">
    <p:bg>
      <p:bgPr>
        <a:blipFill>
          <a:blip r:embed="rId2">
            <a:alphaModFix/>
          </a:blip>
          <a:stretch>
            <a:fillRect/>
          </a:stretch>
        </a:blipFill>
      </p:bgPr>
    </p:bg>
    <p:spTree>
      <p:nvGrpSpPr>
        <p:cNvPr id="46" name="Shape 46"/>
        <p:cNvGrpSpPr/>
        <p:nvPr/>
      </p:nvGrpSpPr>
      <p:grpSpPr>
        <a:xfrm>
          <a:off x="0" y="0"/>
          <a:ext cx="0" cy="0"/>
          <a:chOff x="0" y="0"/>
          <a:chExt cx="0" cy="0"/>
        </a:xfrm>
      </p:grpSpPr>
      <p:pic>
        <p:nvPicPr>
          <p:cNvPr descr="IRC-Left-Background-1.jpg" id="47" name="Google Shape;47;p8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8" name="Google Shape;48;p85"/>
          <p:cNvSpPr txBox="1"/>
          <p:nvPr>
            <p:ph type="title"/>
          </p:nvPr>
        </p:nvSpPr>
        <p:spPr>
          <a:xfrm>
            <a:off x="663222" y="2419659"/>
            <a:ext cx="4769556" cy="1545564"/>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SzPts val="1400"/>
              <a:buNone/>
              <a:defRPr b="0" i="0" sz="44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49" name="Google Shape;49;p85"/>
          <p:cNvSpPr txBox="1"/>
          <p:nvPr>
            <p:ph idx="1" type="body"/>
          </p:nvPr>
        </p:nvSpPr>
        <p:spPr>
          <a:xfrm>
            <a:off x="7027333" y="860778"/>
            <a:ext cx="4478866" cy="5053469"/>
          </a:xfrm>
          <a:prstGeom prst="rect">
            <a:avLst/>
          </a:prstGeom>
          <a:noFill/>
          <a:ln>
            <a:noFill/>
          </a:ln>
        </p:spPr>
        <p:txBody>
          <a:bodyPr anchorCtr="0" anchor="ctr" bIns="45700" lIns="45700" spcFirstLastPara="1" rIns="45700" wrap="square" tIns="45700">
            <a:noAutofit/>
          </a:bodyPr>
          <a:lstStyle>
            <a:lvl1pPr indent="-355600" lvl="0" marL="457200" algn="l">
              <a:lnSpc>
                <a:spcPct val="110000"/>
              </a:lnSpc>
              <a:spcBef>
                <a:spcPts val="1200"/>
              </a:spcBef>
              <a:spcAft>
                <a:spcPts val="0"/>
              </a:spcAft>
              <a:buClr>
                <a:schemeClr val="accent1"/>
              </a:buClr>
              <a:buSzPts val="2000"/>
              <a:buFont typeface="Libre Franklin"/>
              <a:buChar char="•"/>
              <a:defRPr b="0" i="0" sz="2000">
                <a:latin typeface="Arial"/>
                <a:ea typeface="Arial"/>
                <a:cs typeface="Arial"/>
                <a:sym typeface="Arial"/>
              </a:defRPr>
            </a:lvl1pPr>
            <a:lvl2pPr indent="-342900" lvl="1" marL="914400" algn="l">
              <a:lnSpc>
                <a:spcPct val="90000"/>
              </a:lnSpc>
              <a:spcBef>
                <a:spcPts val="2400"/>
              </a:spcBef>
              <a:spcAft>
                <a:spcPts val="0"/>
              </a:spcAft>
              <a:buClr>
                <a:schemeClr val="accent1"/>
              </a:buClr>
              <a:buSzPts val="1800"/>
              <a:buFont typeface="Libre Franklin"/>
              <a:buChar char="•"/>
              <a:defRPr/>
            </a:lvl2pPr>
            <a:lvl3pPr indent="-317500" lvl="2" marL="1371600" algn="l">
              <a:lnSpc>
                <a:spcPct val="90000"/>
              </a:lnSpc>
              <a:spcBef>
                <a:spcPts val="400"/>
              </a:spcBef>
              <a:spcAft>
                <a:spcPts val="0"/>
              </a:spcAft>
              <a:buClr>
                <a:schemeClr val="accent1"/>
              </a:buClr>
              <a:buSzPts val="1400"/>
              <a:buFont typeface="Libre Franklin"/>
              <a:buChar char="•"/>
              <a:defRPr/>
            </a:lvl3pPr>
            <a:lvl4pPr indent="-317500" lvl="3" marL="1828800" algn="l">
              <a:lnSpc>
                <a:spcPct val="90000"/>
              </a:lnSpc>
              <a:spcBef>
                <a:spcPts val="400"/>
              </a:spcBef>
              <a:spcAft>
                <a:spcPts val="0"/>
              </a:spcAft>
              <a:buSzPts val="1400"/>
              <a:buFont typeface="Libre Franklin"/>
              <a:buChar char="•"/>
              <a:defRPr/>
            </a:lvl4pPr>
            <a:lvl5pPr indent="-317500" lvl="4" marL="2286000" algn="l">
              <a:lnSpc>
                <a:spcPct val="90000"/>
              </a:lnSpc>
              <a:spcBef>
                <a:spcPts val="400"/>
              </a:spcBef>
              <a:spcAft>
                <a:spcPts val="0"/>
              </a:spcAft>
              <a:buSzPts val="1400"/>
              <a:buFont typeface="Libre Franklin"/>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17" name="Shape 417"/>
        <p:cNvGrpSpPr/>
        <p:nvPr/>
      </p:nvGrpSpPr>
      <p:grpSpPr>
        <a:xfrm>
          <a:off x="0" y="0"/>
          <a:ext cx="0" cy="0"/>
          <a:chOff x="0" y="0"/>
          <a:chExt cx="0" cy="0"/>
        </a:xfrm>
      </p:grpSpPr>
      <p:pic>
        <p:nvPicPr>
          <p:cNvPr descr="IRC-Top-Border-1.jpg" id="418" name="Google Shape;418;p7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19" name="Google Shape;419;p77"/>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rgbClr val="FFFFFF"/>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420" name="Google Shape;420;p77"/>
          <p:cNvSpPr txBox="1"/>
          <p:nvPr>
            <p:ph idx="1" type="body"/>
          </p:nvPr>
        </p:nvSpPr>
        <p:spPr>
          <a:xfrm>
            <a:off x="1024128" y="2286000"/>
            <a:ext cx="4754880" cy="4023360"/>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latin typeface="Arial"/>
                <a:ea typeface="Arial"/>
                <a:cs typeface="Arial"/>
                <a:sym typeface="Arial"/>
              </a:defRPr>
            </a:lvl1pPr>
            <a:lvl2pPr indent="-342900" lvl="1" marL="914400" algn="l">
              <a:lnSpc>
                <a:spcPct val="110000"/>
              </a:lnSpc>
              <a:spcBef>
                <a:spcPts val="200"/>
              </a:spcBef>
              <a:spcAft>
                <a:spcPts val="0"/>
              </a:spcAft>
              <a:buSzPts val="1800"/>
              <a:buChar char="?"/>
              <a:defRPr/>
            </a:lvl2pPr>
            <a:lvl3pPr indent="-317500" lvl="2" marL="1371600" algn="l">
              <a:lnSpc>
                <a:spcPct val="110000"/>
              </a:lnSpc>
              <a:spcBef>
                <a:spcPts val="400"/>
              </a:spcBef>
              <a:spcAft>
                <a:spcPts val="0"/>
              </a:spcAft>
              <a:buSzPts val="1400"/>
              <a:buChar char="?"/>
              <a:defRPr/>
            </a:lvl3pPr>
            <a:lvl4pPr indent="-317500" lvl="3" marL="1828800" algn="l">
              <a:lnSpc>
                <a:spcPct val="110000"/>
              </a:lnSpc>
              <a:spcBef>
                <a:spcPts val="400"/>
              </a:spcBef>
              <a:spcAft>
                <a:spcPts val="0"/>
              </a:spcAft>
              <a:buSzPts val="1400"/>
              <a:buChar char="?"/>
              <a:defRPr/>
            </a:lvl4pPr>
            <a:lvl5pPr indent="-317500" lvl="4" marL="2286000" algn="l">
              <a:lnSpc>
                <a:spcPct val="11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21" name="Google Shape;421;p77"/>
          <p:cNvSpPr txBox="1"/>
          <p:nvPr>
            <p:ph idx="2" type="body"/>
          </p:nvPr>
        </p:nvSpPr>
        <p:spPr>
          <a:xfrm>
            <a:off x="5989320" y="2286000"/>
            <a:ext cx="4754880" cy="4023360"/>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latin typeface="Arial"/>
                <a:ea typeface="Arial"/>
                <a:cs typeface="Arial"/>
                <a:sym typeface="Arial"/>
              </a:defRPr>
            </a:lvl1pPr>
            <a:lvl2pPr indent="-342900" lvl="1" marL="914400" algn="l">
              <a:lnSpc>
                <a:spcPct val="110000"/>
              </a:lnSpc>
              <a:spcBef>
                <a:spcPts val="200"/>
              </a:spcBef>
              <a:spcAft>
                <a:spcPts val="0"/>
              </a:spcAft>
              <a:buSzPts val="1800"/>
              <a:buChar char="?"/>
              <a:defRPr/>
            </a:lvl2pPr>
            <a:lvl3pPr indent="-317500" lvl="2" marL="1371600" algn="l">
              <a:lnSpc>
                <a:spcPct val="110000"/>
              </a:lnSpc>
              <a:spcBef>
                <a:spcPts val="400"/>
              </a:spcBef>
              <a:spcAft>
                <a:spcPts val="0"/>
              </a:spcAft>
              <a:buSzPts val="1400"/>
              <a:buChar char="?"/>
              <a:defRPr/>
            </a:lvl3pPr>
            <a:lvl4pPr indent="-317500" lvl="3" marL="1828800" algn="l">
              <a:lnSpc>
                <a:spcPct val="110000"/>
              </a:lnSpc>
              <a:spcBef>
                <a:spcPts val="400"/>
              </a:spcBef>
              <a:spcAft>
                <a:spcPts val="0"/>
              </a:spcAft>
              <a:buSzPts val="1400"/>
              <a:buChar char="?"/>
              <a:defRPr/>
            </a:lvl4pPr>
            <a:lvl5pPr indent="-317500" lvl="4" marL="2286000" algn="l">
              <a:lnSpc>
                <a:spcPct val="11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422" name="Shape 422"/>
        <p:cNvGrpSpPr/>
        <p:nvPr/>
      </p:nvGrpSpPr>
      <p:grpSpPr>
        <a:xfrm>
          <a:off x="0" y="0"/>
          <a:ext cx="0" cy="0"/>
          <a:chOff x="0" y="0"/>
          <a:chExt cx="0" cy="0"/>
        </a:xfrm>
      </p:grpSpPr>
      <p:pic>
        <p:nvPicPr>
          <p:cNvPr descr="IRC-Top-Border-1.jpg" id="423" name="Google Shape;423;p78"/>
          <p:cNvPicPr preferRelativeResize="0"/>
          <p:nvPr/>
        </p:nvPicPr>
        <p:blipFill rotWithShape="1">
          <a:blip r:embed="rId2">
            <a:alphaModFix/>
          </a:blip>
          <a:srcRect b="0" l="0" r="0" t="0"/>
          <a:stretch/>
        </p:blipFill>
        <p:spPr>
          <a:xfrm>
            <a:off x="0" y="0"/>
            <a:ext cx="12192000" cy="6858000"/>
          </a:xfrm>
          <a:prstGeom prst="rect">
            <a:avLst/>
          </a:prstGeom>
          <a:noFill/>
          <a:ln>
            <a:noFill/>
          </a:ln>
        </p:spPr>
      </p:pic>
      <p:cxnSp>
        <p:nvCxnSpPr>
          <p:cNvPr id="424" name="Google Shape;424;p78"/>
          <p:cNvCxnSpPr/>
          <p:nvPr/>
        </p:nvCxnSpPr>
        <p:spPr>
          <a:xfrm>
            <a:off x="1085850" y="3725863"/>
            <a:ext cx="4332288" cy="0"/>
          </a:xfrm>
          <a:prstGeom prst="straightConnector1">
            <a:avLst/>
          </a:prstGeom>
          <a:noFill/>
          <a:ln cap="flat" cmpd="sng" w="76200">
            <a:solidFill>
              <a:schemeClr val="lt2"/>
            </a:solidFill>
            <a:prstDash val="solid"/>
            <a:round/>
            <a:headEnd len="sm" w="sm" type="none"/>
            <a:tailEnd len="sm" w="sm" type="none"/>
          </a:ln>
        </p:spPr>
      </p:cxnSp>
      <p:sp>
        <p:nvSpPr>
          <p:cNvPr id="425" name="Google Shape;425;p78"/>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426" name="Google Shape;426;p78"/>
          <p:cNvSpPr txBox="1"/>
          <p:nvPr>
            <p:ph idx="1" type="body"/>
          </p:nvPr>
        </p:nvSpPr>
        <p:spPr>
          <a:xfrm>
            <a:off x="5715000" y="2234060"/>
            <a:ext cx="5678424" cy="3946607"/>
          </a:xfrm>
          <a:prstGeom prst="rect">
            <a:avLst/>
          </a:prstGeom>
          <a:noFill/>
          <a:ln>
            <a:noFill/>
          </a:ln>
        </p:spPr>
        <p:txBody>
          <a:bodyPr anchorCtr="0" anchor="t" bIns="45700" lIns="45700" spcFirstLastPara="1" rIns="45700" wrap="square" tIns="45700">
            <a:noAutofit/>
          </a:bodyPr>
          <a:lstStyle>
            <a:lvl1pPr indent="-381000" lvl="0" marL="457200" algn="l">
              <a:lnSpc>
                <a:spcPct val="90000"/>
              </a:lnSpc>
              <a:spcBef>
                <a:spcPts val="1200"/>
              </a:spcBef>
              <a:spcAft>
                <a:spcPts val="0"/>
              </a:spcAft>
              <a:buSzPts val="2400"/>
              <a:buChar char=" "/>
              <a:defRPr b="0" i="0" sz="2400">
                <a:latin typeface="Arial"/>
                <a:ea typeface="Arial"/>
                <a:cs typeface="Arial"/>
                <a:sym typeface="Arial"/>
              </a:defRPr>
            </a:lvl1pPr>
            <a:lvl2pPr indent="-355600" lvl="1" marL="914400" algn="l">
              <a:lnSpc>
                <a:spcPct val="90000"/>
              </a:lnSpc>
              <a:spcBef>
                <a:spcPts val="200"/>
              </a:spcBef>
              <a:spcAft>
                <a:spcPts val="0"/>
              </a:spcAft>
              <a:buSzPts val="2000"/>
              <a:buChar char="?"/>
              <a:defRPr sz="2000"/>
            </a:lvl2pPr>
            <a:lvl3pPr indent="-330200" lvl="2" marL="1371600" algn="l">
              <a:lnSpc>
                <a:spcPct val="90000"/>
              </a:lnSpc>
              <a:spcBef>
                <a:spcPts val="400"/>
              </a:spcBef>
              <a:spcAft>
                <a:spcPts val="0"/>
              </a:spcAft>
              <a:buSzPts val="1600"/>
              <a:buChar char="?"/>
              <a:defRPr sz="16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427" name="Google Shape;427;p78"/>
          <p:cNvSpPr txBox="1"/>
          <p:nvPr>
            <p:ph idx="2" type="body"/>
          </p:nvPr>
        </p:nvSpPr>
        <p:spPr>
          <a:xfrm>
            <a:off x="1024128" y="3908778"/>
            <a:ext cx="4389120" cy="2271889"/>
          </a:xfrm>
          <a:prstGeom prst="rect">
            <a:avLst/>
          </a:prstGeom>
          <a:noFill/>
          <a:ln>
            <a:noFill/>
          </a:ln>
        </p:spPr>
        <p:txBody>
          <a:bodyPr anchorCtr="0" anchor="t" bIns="45700" lIns="91425" spcFirstLastPara="1" rIns="91425" wrap="square" tIns="45700">
            <a:normAutofit/>
          </a:bodyPr>
          <a:lstStyle>
            <a:lvl1pPr indent="-228600" lvl="0" marL="457200" algn="l">
              <a:lnSpc>
                <a:spcPct val="108000"/>
              </a:lnSpc>
              <a:spcBef>
                <a:spcPts val="600"/>
              </a:spcBef>
              <a:spcAft>
                <a:spcPts val="0"/>
              </a:spcAft>
              <a:buSzPts val="2400"/>
              <a:buNone/>
              <a:defRPr b="0" i="0" sz="2400">
                <a:latin typeface="Arial"/>
                <a:ea typeface="Arial"/>
                <a:cs typeface="Arial"/>
                <a:sym typeface="Aria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428" name="Google Shape;428;p78"/>
          <p:cNvSpPr txBox="1"/>
          <p:nvPr>
            <p:ph idx="3" type="body"/>
          </p:nvPr>
        </p:nvSpPr>
        <p:spPr>
          <a:xfrm>
            <a:off x="1024128" y="1975557"/>
            <a:ext cx="4389120" cy="1580444"/>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600"/>
              </a:spcBef>
              <a:spcAft>
                <a:spcPts val="0"/>
              </a:spcAft>
              <a:buSzPts val="4400"/>
              <a:buNone/>
              <a:defRPr b="0" i="0" sz="4400">
                <a:solidFill>
                  <a:schemeClr val="accent1"/>
                </a:solidFill>
                <a:latin typeface="Arial"/>
                <a:ea typeface="Arial"/>
                <a:cs typeface="Arial"/>
                <a:sym typeface="Aria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29" name="Shape 429"/>
        <p:cNvGrpSpPr/>
        <p:nvPr/>
      </p:nvGrpSpPr>
      <p:grpSpPr>
        <a:xfrm>
          <a:off x="0" y="0"/>
          <a:ext cx="0" cy="0"/>
          <a:chOff x="0" y="0"/>
          <a:chExt cx="0" cy="0"/>
        </a:xfrm>
      </p:grpSpPr>
      <p:pic>
        <p:nvPicPr>
          <p:cNvPr descr="IRC-Cover-1.jpg" id="430" name="Google Shape;430;p7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31" name="Google Shape;431;p79"/>
          <p:cNvSpPr txBox="1"/>
          <p:nvPr/>
        </p:nvSpPr>
        <p:spPr>
          <a:xfrm>
            <a:off x="982663" y="1268413"/>
            <a:ext cx="10244137" cy="661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800"/>
              <a:buFont typeface="Libre Franklin Medium"/>
              <a:buNone/>
            </a:pPr>
            <a:r>
              <a:rPr b="0" i="0" lang="en-US" sz="2800" u="none" cap="none" strike="noStrike">
                <a:solidFill>
                  <a:srgbClr val="FFFFFF"/>
                </a:solidFill>
                <a:latin typeface="Arial"/>
                <a:ea typeface="Arial"/>
                <a:cs typeface="Arial"/>
                <a:sym typeface="Arial"/>
              </a:rPr>
              <a:t>МОДУЛЬ 1</a:t>
            </a:r>
            <a:endParaRPr b="0" i="0" sz="1400" u="none" cap="none" strike="noStrike">
              <a:solidFill>
                <a:srgbClr val="000000"/>
              </a:solidFill>
              <a:latin typeface="Arial"/>
              <a:ea typeface="Arial"/>
              <a:cs typeface="Arial"/>
              <a:sym typeface="Arial"/>
            </a:endParaRPr>
          </a:p>
        </p:txBody>
      </p:sp>
      <p:sp>
        <p:nvSpPr>
          <p:cNvPr id="432" name="Google Shape;432;p79"/>
          <p:cNvSpPr txBox="1"/>
          <p:nvPr/>
        </p:nvSpPr>
        <p:spPr>
          <a:xfrm>
            <a:off x="982663" y="4745038"/>
            <a:ext cx="10244137" cy="9667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3200"/>
              <a:buFont typeface="Libre Franklin"/>
              <a:buNone/>
            </a:pPr>
            <a:r>
              <a:rPr b="0" i="0" lang="en-US" sz="3200" u="none" cap="none" strike="noStrike">
                <a:solidFill>
                  <a:srgbClr val="FFFFFF"/>
                </a:solidFill>
                <a:latin typeface="Arial"/>
                <a:ea typeface="Arial"/>
                <a:cs typeface="Arial"/>
                <a:sym typeface="Arial"/>
              </a:rPr>
              <a:t>CLICK TO EDIT SUB TITLE</a:t>
            </a:r>
            <a:endParaRPr b="0" i="0" sz="1400" u="none" cap="none" strike="noStrike">
              <a:solidFill>
                <a:srgbClr val="000000"/>
              </a:solidFill>
              <a:latin typeface="Arial"/>
              <a:ea typeface="Arial"/>
              <a:cs typeface="Arial"/>
              <a:sym typeface="Arial"/>
            </a:endParaRPr>
          </a:p>
        </p:txBody>
      </p:sp>
      <p:cxnSp>
        <p:nvCxnSpPr>
          <p:cNvPr id="433" name="Google Shape;433;p79"/>
          <p:cNvCxnSpPr/>
          <p:nvPr/>
        </p:nvCxnSpPr>
        <p:spPr>
          <a:xfrm>
            <a:off x="1085850" y="4387850"/>
            <a:ext cx="10104438" cy="0"/>
          </a:xfrm>
          <a:prstGeom prst="straightConnector1">
            <a:avLst/>
          </a:prstGeom>
          <a:noFill/>
          <a:ln cap="flat" cmpd="sng" w="76200">
            <a:solidFill>
              <a:schemeClr val="lt2"/>
            </a:solidFill>
            <a:prstDash val="solid"/>
            <a:round/>
            <a:headEnd len="sm" w="sm" type="none"/>
            <a:tailEnd len="sm" w="sm" type="none"/>
          </a:ln>
        </p:spPr>
      </p:cxnSp>
      <p:sp>
        <p:nvSpPr>
          <p:cNvPr id="434" name="Google Shape;434;p79"/>
          <p:cNvSpPr txBox="1"/>
          <p:nvPr>
            <p:ph type="ctrTitle"/>
          </p:nvPr>
        </p:nvSpPr>
        <p:spPr>
          <a:xfrm>
            <a:off x="982132" y="1962937"/>
            <a:ext cx="10244667" cy="21349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sz="6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bg>
      <p:bgPr>
        <a:blipFill>
          <a:blip r:embed="rId2">
            <a:alphaModFix/>
          </a:blip>
          <a:stretch>
            <a:fillRect/>
          </a:stretch>
        </a:blipFill>
      </p:bgPr>
    </p:bg>
    <p:spTree>
      <p:nvGrpSpPr>
        <p:cNvPr id="50" name="Shape 50"/>
        <p:cNvGrpSpPr/>
        <p:nvPr/>
      </p:nvGrpSpPr>
      <p:grpSpPr>
        <a:xfrm>
          <a:off x="0" y="0"/>
          <a:ext cx="0" cy="0"/>
          <a:chOff x="0" y="0"/>
          <a:chExt cx="0" cy="0"/>
        </a:xfrm>
      </p:grpSpPr>
      <p:pic>
        <p:nvPicPr>
          <p:cNvPr descr="IRC-Left-Background-3.jpg" id="51" name="Google Shape;51;p8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2" name="Google Shape;52;p86"/>
          <p:cNvSpPr txBox="1"/>
          <p:nvPr>
            <p:ph type="title"/>
          </p:nvPr>
        </p:nvSpPr>
        <p:spPr>
          <a:xfrm>
            <a:off x="663222" y="2419659"/>
            <a:ext cx="4769556" cy="1545564"/>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SzPts val="1400"/>
              <a:buNone/>
              <a:defRPr b="0" i="0" sz="44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53" name="Google Shape;53;p86"/>
          <p:cNvSpPr txBox="1"/>
          <p:nvPr>
            <p:ph idx="1" type="body"/>
          </p:nvPr>
        </p:nvSpPr>
        <p:spPr>
          <a:xfrm>
            <a:off x="7027333" y="860778"/>
            <a:ext cx="4478866" cy="5053469"/>
          </a:xfrm>
          <a:prstGeom prst="rect">
            <a:avLst/>
          </a:prstGeom>
          <a:noFill/>
          <a:ln>
            <a:noFill/>
          </a:ln>
        </p:spPr>
        <p:txBody>
          <a:bodyPr anchorCtr="0" anchor="ctr" bIns="45700" lIns="45700" spcFirstLastPara="1" rIns="45700" wrap="square" tIns="45700">
            <a:noAutofit/>
          </a:bodyPr>
          <a:lstStyle>
            <a:lvl1pPr indent="-355600" lvl="0" marL="457200" algn="l">
              <a:lnSpc>
                <a:spcPct val="110000"/>
              </a:lnSpc>
              <a:spcBef>
                <a:spcPts val="1200"/>
              </a:spcBef>
              <a:spcAft>
                <a:spcPts val="0"/>
              </a:spcAft>
              <a:buClr>
                <a:schemeClr val="accent5"/>
              </a:buClr>
              <a:buSzPts val="2000"/>
              <a:buFont typeface="Libre Franklin"/>
              <a:buChar char="•"/>
              <a:defRPr b="0" i="0" sz="2000">
                <a:latin typeface="Arial"/>
                <a:ea typeface="Arial"/>
                <a:cs typeface="Arial"/>
                <a:sym typeface="Arial"/>
              </a:defRPr>
            </a:lvl1pPr>
            <a:lvl2pPr indent="-342900" lvl="1" marL="914400" algn="l">
              <a:lnSpc>
                <a:spcPct val="90000"/>
              </a:lnSpc>
              <a:spcBef>
                <a:spcPts val="2400"/>
              </a:spcBef>
              <a:spcAft>
                <a:spcPts val="0"/>
              </a:spcAft>
              <a:buClr>
                <a:schemeClr val="accent5"/>
              </a:buClr>
              <a:buSzPts val="1800"/>
              <a:buFont typeface="Libre Franklin"/>
              <a:buChar char="•"/>
              <a:defRPr/>
            </a:lvl2pPr>
            <a:lvl3pPr indent="-317500" lvl="2" marL="1371600" algn="l">
              <a:lnSpc>
                <a:spcPct val="90000"/>
              </a:lnSpc>
              <a:spcBef>
                <a:spcPts val="400"/>
              </a:spcBef>
              <a:spcAft>
                <a:spcPts val="0"/>
              </a:spcAft>
              <a:buClr>
                <a:schemeClr val="accent5"/>
              </a:buClr>
              <a:buSzPts val="1400"/>
              <a:buFont typeface="Libre Franklin"/>
              <a:buChar char="•"/>
              <a:defRPr/>
            </a:lvl3pPr>
            <a:lvl4pPr indent="-317500" lvl="3" marL="1828800" algn="l">
              <a:lnSpc>
                <a:spcPct val="90000"/>
              </a:lnSpc>
              <a:spcBef>
                <a:spcPts val="400"/>
              </a:spcBef>
              <a:spcAft>
                <a:spcPts val="0"/>
              </a:spcAft>
              <a:buSzPts val="1400"/>
              <a:buFont typeface="Libre Franklin"/>
              <a:buChar char="•"/>
              <a:defRPr/>
            </a:lvl4pPr>
            <a:lvl5pPr indent="-317500" lvl="4" marL="2286000" algn="l">
              <a:lnSpc>
                <a:spcPct val="90000"/>
              </a:lnSpc>
              <a:spcBef>
                <a:spcPts val="400"/>
              </a:spcBef>
              <a:spcAft>
                <a:spcPts val="0"/>
              </a:spcAft>
              <a:buSzPts val="1400"/>
              <a:buFont typeface="Libre Franklin"/>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bg>
      <p:bgPr>
        <a:blipFill>
          <a:blip r:embed="rId2">
            <a:alphaModFix/>
          </a:blip>
          <a:stretch>
            <a:fillRect/>
          </a:stretch>
        </a:blipFill>
      </p:bgPr>
    </p:bg>
    <p:spTree>
      <p:nvGrpSpPr>
        <p:cNvPr id="54" name="Shape 54"/>
        <p:cNvGrpSpPr/>
        <p:nvPr/>
      </p:nvGrpSpPr>
      <p:grpSpPr>
        <a:xfrm>
          <a:off x="0" y="0"/>
          <a:ext cx="0" cy="0"/>
          <a:chOff x="0" y="0"/>
          <a:chExt cx="0" cy="0"/>
        </a:xfrm>
      </p:grpSpPr>
      <p:pic>
        <p:nvPicPr>
          <p:cNvPr descr="IRC-Left-Background-Orange.jpg" id="55" name="Google Shape;55;p8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6" name="Google Shape;56;p87"/>
          <p:cNvSpPr txBox="1"/>
          <p:nvPr>
            <p:ph type="title"/>
          </p:nvPr>
        </p:nvSpPr>
        <p:spPr>
          <a:xfrm>
            <a:off x="663222" y="2419659"/>
            <a:ext cx="4769556" cy="1545564"/>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SzPts val="1400"/>
              <a:buNone/>
              <a:defRPr b="0" i="0" sz="44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57" name="Google Shape;57;p87"/>
          <p:cNvSpPr txBox="1"/>
          <p:nvPr>
            <p:ph idx="1" type="body"/>
          </p:nvPr>
        </p:nvSpPr>
        <p:spPr>
          <a:xfrm>
            <a:off x="7027333" y="860778"/>
            <a:ext cx="4478866" cy="5053469"/>
          </a:xfrm>
          <a:prstGeom prst="rect">
            <a:avLst/>
          </a:prstGeom>
          <a:noFill/>
          <a:ln>
            <a:noFill/>
          </a:ln>
        </p:spPr>
        <p:txBody>
          <a:bodyPr anchorCtr="0" anchor="ctr" bIns="45700" lIns="45700" spcFirstLastPara="1" rIns="45700" wrap="square" tIns="45700">
            <a:noAutofit/>
          </a:bodyPr>
          <a:lstStyle>
            <a:lvl1pPr indent="-355600" lvl="0" marL="457200" algn="l">
              <a:lnSpc>
                <a:spcPct val="110000"/>
              </a:lnSpc>
              <a:spcBef>
                <a:spcPts val="1200"/>
              </a:spcBef>
              <a:spcAft>
                <a:spcPts val="0"/>
              </a:spcAft>
              <a:buSzPts val="2000"/>
              <a:buFont typeface="Libre Franklin"/>
              <a:buChar char="•"/>
              <a:defRPr b="0" i="0" sz="2000">
                <a:latin typeface="Arial"/>
                <a:ea typeface="Arial"/>
                <a:cs typeface="Arial"/>
                <a:sym typeface="Arial"/>
              </a:defRPr>
            </a:lvl1pPr>
            <a:lvl2pPr indent="-342900" lvl="1" marL="914400" algn="l">
              <a:lnSpc>
                <a:spcPct val="90000"/>
              </a:lnSpc>
              <a:spcBef>
                <a:spcPts val="2400"/>
              </a:spcBef>
              <a:spcAft>
                <a:spcPts val="0"/>
              </a:spcAft>
              <a:buSzPts val="1800"/>
              <a:buFont typeface="Libre Franklin"/>
              <a:buChar char="•"/>
              <a:defRPr/>
            </a:lvl2pPr>
            <a:lvl3pPr indent="-317500" lvl="2" marL="1371600" algn="l">
              <a:lnSpc>
                <a:spcPct val="90000"/>
              </a:lnSpc>
              <a:spcBef>
                <a:spcPts val="400"/>
              </a:spcBef>
              <a:spcAft>
                <a:spcPts val="0"/>
              </a:spcAft>
              <a:buSzPts val="1400"/>
              <a:buFont typeface="Libre Franklin"/>
              <a:buChar char="•"/>
              <a:defRPr/>
            </a:lvl3pPr>
            <a:lvl4pPr indent="-317500" lvl="3" marL="1828800" algn="l">
              <a:lnSpc>
                <a:spcPct val="90000"/>
              </a:lnSpc>
              <a:spcBef>
                <a:spcPts val="400"/>
              </a:spcBef>
              <a:spcAft>
                <a:spcPts val="0"/>
              </a:spcAft>
              <a:buSzPts val="1400"/>
              <a:buFont typeface="Libre Franklin"/>
              <a:buChar char="•"/>
              <a:defRPr/>
            </a:lvl4pPr>
            <a:lvl5pPr indent="-317500" lvl="4" marL="2286000" algn="l">
              <a:lnSpc>
                <a:spcPct val="90000"/>
              </a:lnSpc>
              <a:spcBef>
                <a:spcPts val="400"/>
              </a:spcBef>
              <a:spcAft>
                <a:spcPts val="0"/>
              </a:spcAft>
              <a:buSzPts val="1400"/>
              <a:buFont typeface="Libre Franklin"/>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4.xml"/><Relationship Id="rId22" Type="http://schemas.openxmlformats.org/officeDocument/2006/relationships/slideLayout" Target="../slideLayouts/slideLayout46.xml"/><Relationship Id="rId21" Type="http://schemas.openxmlformats.org/officeDocument/2006/relationships/slideLayout" Target="../slideLayouts/slideLayout45.xml"/><Relationship Id="rId24" Type="http://schemas.openxmlformats.org/officeDocument/2006/relationships/slideLayout" Target="../slideLayouts/slideLayout48.xml"/><Relationship Id="rId23" Type="http://schemas.openxmlformats.org/officeDocument/2006/relationships/slideLayout" Target="../slideLayouts/slideLayout47.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25" Type="http://schemas.openxmlformats.org/officeDocument/2006/relationships/theme" Target="../theme/theme2.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slideLayout" Target="../slideLayouts/slideLayout37.xml"/><Relationship Id="rId12" Type="http://schemas.openxmlformats.org/officeDocument/2006/relationships/slideLayout" Target="../slideLayouts/slideLayout36.xml"/><Relationship Id="rId15" Type="http://schemas.openxmlformats.org/officeDocument/2006/relationships/slideLayout" Target="../slideLayouts/slideLayout39.xml"/><Relationship Id="rId14" Type="http://schemas.openxmlformats.org/officeDocument/2006/relationships/slideLayout" Target="../slideLayouts/slideLayout38.xml"/><Relationship Id="rId17" Type="http://schemas.openxmlformats.org/officeDocument/2006/relationships/slideLayout" Target="../slideLayouts/slideLayout41.xml"/><Relationship Id="rId16" Type="http://schemas.openxmlformats.org/officeDocument/2006/relationships/slideLayout" Target="../slideLayouts/slideLayout40.xml"/><Relationship Id="rId19" Type="http://schemas.openxmlformats.org/officeDocument/2006/relationships/slideLayout" Target="../slideLayouts/slideLayout43.xml"/><Relationship Id="rId18"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68.xml"/><Relationship Id="rId22" Type="http://schemas.openxmlformats.org/officeDocument/2006/relationships/slideLayout" Target="../slideLayouts/slideLayout70.xml"/><Relationship Id="rId21" Type="http://schemas.openxmlformats.org/officeDocument/2006/relationships/slideLayout" Target="../slideLayouts/slideLayout69.xml"/><Relationship Id="rId24" Type="http://schemas.openxmlformats.org/officeDocument/2006/relationships/slideLayout" Target="../slideLayouts/slideLayout72.xml"/><Relationship Id="rId23" Type="http://schemas.openxmlformats.org/officeDocument/2006/relationships/slideLayout" Target="../slideLayouts/slideLayout71.xml"/><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9" Type="http://schemas.openxmlformats.org/officeDocument/2006/relationships/slideLayout" Target="../slideLayouts/slideLayout57.xml"/><Relationship Id="rId25" Type="http://schemas.openxmlformats.org/officeDocument/2006/relationships/theme" Target="../theme/theme4.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 Id="rId11" Type="http://schemas.openxmlformats.org/officeDocument/2006/relationships/slideLayout" Target="../slideLayouts/slideLayout59.xml"/><Relationship Id="rId10" Type="http://schemas.openxmlformats.org/officeDocument/2006/relationships/slideLayout" Target="../slideLayouts/slideLayout58.xml"/><Relationship Id="rId13" Type="http://schemas.openxmlformats.org/officeDocument/2006/relationships/slideLayout" Target="../slideLayouts/slideLayout61.xml"/><Relationship Id="rId12" Type="http://schemas.openxmlformats.org/officeDocument/2006/relationships/slideLayout" Target="../slideLayouts/slideLayout60.xml"/><Relationship Id="rId15" Type="http://schemas.openxmlformats.org/officeDocument/2006/relationships/slideLayout" Target="../slideLayouts/slideLayout63.xml"/><Relationship Id="rId14" Type="http://schemas.openxmlformats.org/officeDocument/2006/relationships/slideLayout" Target="../slideLayouts/slideLayout62.xml"/><Relationship Id="rId17" Type="http://schemas.openxmlformats.org/officeDocument/2006/relationships/slideLayout" Target="../slideLayouts/slideLayout65.xml"/><Relationship Id="rId16" Type="http://schemas.openxmlformats.org/officeDocument/2006/relationships/slideLayout" Target="../slideLayouts/slideLayout64.xml"/><Relationship Id="rId19" Type="http://schemas.openxmlformats.org/officeDocument/2006/relationships/slideLayout" Target="../slideLayouts/slideLayout67.xml"/><Relationship Id="rId18"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8"/>
          <p:cNvSpPr txBox="1"/>
          <p:nvPr>
            <p:ph type="title"/>
          </p:nvPr>
        </p:nvSpPr>
        <p:spPr>
          <a:xfrm>
            <a:off x="1023938" y="585788"/>
            <a:ext cx="9720262" cy="1498600"/>
          </a:xfrm>
          <a:prstGeom prst="rect">
            <a:avLst/>
          </a:prstGeom>
          <a:noFill/>
          <a:ln>
            <a:noFill/>
          </a:ln>
        </p:spPr>
        <p:txBody>
          <a:bodyPr anchorCtr="0" anchor="ctr" bIns="45700" lIns="91425" spcFirstLastPara="1" rIns="91425" wrap="square" tIns="45700">
            <a:normAutofit/>
          </a:bodyPr>
          <a:lstStyle>
            <a:lvl1pPr lvl="0"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1pPr>
            <a:lvl2pPr lvl="1"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2pPr>
            <a:lvl3pPr lvl="2"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3pPr>
            <a:lvl4pPr lvl="3"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4pPr>
            <a:lvl5pPr lvl="4"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5pPr>
            <a:lvl6pPr lvl="5"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6pPr>
            <a:lvl7pPr lvl="6"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7pPr>
            <a:lvl8pPr lvl="7"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8pPr>
            <a:lvl9pPr lvl="8"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9pPr>
          </a:lstStyle>
          <a:p/>
        </p:txBody>
      </p:sp>
      <p:sp>
        <p:nvSpPr>
          <p:cNvPr id="11" name="Google Shape;11;p28"/>
          <p:cNvSpPr txBox="1"/>
          <p:nvPr>
            <p:ph idx="1" type="body"/>
          </p:nvPr>
        </p:nvSpPr>
        <p:spPr>
          <a:xfrm>
            <a:off x="1023938" y="2286000"/>
            <a:ext cx="9720262" cy="4022725"/>
          </a:xfrm>
          <a:prstGeom prst="rect">
            <a:avLst/>
          </a:prstGeom>
          <a:noFill/>
          <a:ln>
            <a:noFill/>
          </a:ln>
        </p:spPr>
        <p:txBody>
          <a:bodyPr anchorCtr="0" anchor="t" bIns="45700" lIns="45700" spcFirstLastPara="1" rIns="45700" wrap="square" tIns="45700">
            <a:noAutofit/>
          </a:bodyPr>
          <a:lstStyle>
            <a:lvl1pPr indent="-368300" lvl="0" marL="457200" marR="0" rtl="0" algn="l">
              <a:lnSpc>
                <a:spcPct val="90000"/>
              </a:lnSpc>
              <a:spcBef>
                <a:spcPts val="1200"/>
              </a:spcBef>
              <a:spcAft>
                <a:spcPts val="0"/>
              </a:spcAft>
              <a:buClr>
                <a:srgbClr val="E8722D"/>
              </a:buClr>
              <a:buSzPts val="2200"/>
              <a:buFont typeface="Twentieth Century"/>
              <a:buChar char=" "/>
              <a:defRPr b="0" i="0" sz="2200" u="none" cap="none" strike="noStrike">
                <a:solidFill>
                  <a:schemeClr val="dk2"/>
                </a:solidFill>
                <a:latin typeface="Libre Franklin"/>
                <a:ea typeface="Libre Franklin"/>
                <a:cs typeface="Libre Franklin"/>
                <a:sym typeface="Libre Franklin"/>
              </a:defRPr>
            </a:lvl1pPr>
            <a:lvl2pPr indent="-342900" lvl="1" marL="914400" marR="0" rtl="0" algn="l">
              <a:lnSpc>
                <a:spcPct val="90000"/>
              </a:lnSpc>
              <a:spcBef>
                <a:spcPts val="200"/>
              </a:spcBef>
              <a:spcAft>
                <a:spcPts val="0"/>
              </a:spcAft>
              <a:buClr>
                <a:srgbClr val="E8722D"/>
              </a:buClr>
              <a:buSzPts val="1800"/>
              <a:buFont typeface="Noto Sans Symbols"/>
              <a:buChar char="🢝"/>
              <a:defRPr b="0" i="0" sz="1800" u="none" cap="none" strike="noStrike">
                <a:solidFill>
                  <a:schemeClr val="dk2"/>
                </a:solidFill>
                <a:latin typeface="Libre Franklin"/>
                <a:ea typeface="Libre Franklin"/>
                <a:cs typeface="Libre Franklin"/>
                <a:sym typeface="Libre Franklin"/>
              </a:defRPr>
            </a:lvl2pPr>
            <a:lvl3pPr indent="-317500" lvl="2" marL="1371600" marR="0" rtl="0" algn="l">
              <a:lnSpc>
                <a:spcPct val="90000"/>
              </a:lnSpc>
              <a:spcBef>
                <a:spcPts val="400"/>
              </a:spcBef>
              <a:spcAft>
                <a:spcPts val="0"/>
              </a:spcAft>
              <a:buClr>
                <a:srgbClr val="E8722D"/>
              </a:buClr>
              <a:buSzPts val="1400"/>
              <a:buFont typeface="Noto Sans Symbols"/>
              <a:buChar char="🢝"/>
              <a:defRPr b="0" i="0" sz="1400" u="none" cap="none" strike="noStrike">
                <a:solidFill>
                  <a:schemeClr val="dk2"/>
                </a:solidFill>
                <a:latin typeface="Libre Franklin"/>
                <a:ea typeface="Libre Franklin"/>
                <a:cs typeface="Libre Franklin"/>
                <a:sym typeface="Libre Franklin"/>
              </a:defRPr>
            </a:lvl3pPr>
            <a:lvl4pPr indent="-317500" lvl="3" marL="1828800" marR="0" rtl="0" algn="l">
              <a:lnSpc>
                <a:spcPct val="90000"/>
              </a:lnSpc>
              <a:spcBef>
                <a:spcPts val="400"/>
              </a:spcBef>
              <a:spcAft>
                <a:spcPts val="0"/>
              </a:spcAft>
              <a:buClr>
                <a:srgbClr val="E8722D"/>
              </a:buClr>
              <a:buSzPts val="1400"/>
              <a:buFont typeface="Noto Sans Symbols"/>
              <a:buChar char="🢝"/>
              <a:defRPr b="0" i="0" sz="1400" u="none" cap="none" strike="noStrike">
                <a:solidFill>
                  <a:schemeClr val="dk2"/>
                </a:solidFill>
                <a:latin typeface="Libre Franklin"/>
                <a:ea typeface="Libre Franklin"/>
                <a:cs typeface="Libre Franklin"/>
                <a:sym typeface="Libre Franklin"/>
              </a:defRPr>
            </a:lvl4pPr>
            <a:lvl5pPr indent="-317500" lvl="4" marL="2286000" marR="0" rtl="0" algn="l">
              <a:lnSpc>
                <a:spcPct val="90000"/>
              </a:lnSpc>
              <a:spcBef>
                <a:spcPts val="400"/>
              </a:spcBef>
              <a:spcAft>
                <a:spcPts val="0"/>
              </a:spcAft>
              <a:buClr>
                <a:srgbClr val="E8722D"/>
              </a:buClr>
              <a:buSzPts val="1400"/>
              <a:buFont typeface="Noto Sans Symbols"/>
              <a:buChar char="🢝"/>
              <a:defRPr b="0" i="0" sz="1400" u="none" cap="none" strike="noStrike">
                <a:solidFill>
                  <a:schemeClr val="dk2"/>
                </a:solidFill>
                <a:latin typeface="Libre Franklin"/>
                <a:ea typeface="Libre Franklin"/>
                <a:cs typeface="Libre Franklin"/>
                <a:sym typeface="Libre Franklin"/>
              </a:defRPr>
            </a:lvl5pPr>
            <a:lvl6pPr indent="-317500" lvl="5" marL="2743200" marR="0" rtl="0" algn="l">
              <a:lnSpc>
                <a:spcPct val="90000"/>
              </a:lnSpc>
              <a:spcBef>
                <a:spcPts val="400"/>
              </a:spcBef>
              <a:spcAft>
                <a:spcPts val="0"/>
              </a:spcAft>
              <a:buClr>
                <a:schemeClr val="accent3"/>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6pPr>
            <a:lvl7pPr indent="-317500" lvl="6" marL="3200400" marR="0" rtl="0" algn="l">
              <a:lnSpc>
                <a:spcPct val="90000"/>
              </a:lnSpc>
              <a:spcBef>
                <a:spcPts val="400"/>
              </a:spcBef>
              <a:spcAft>
                <a:spcPts val="0"/>
              </a:spcAft>
              <a:buClr>
                <a:schemeClr val="accent3"/>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7pPr>
            <a:lvl8pPr indent="-317500" lvl="7" marL="3657600" marR="0" rtl="0" algn="l">
              <a:lnSpc>
                <a:spcPct val="90000"/>
              </a:lnSpc>
              <a:spcBef>
                <a:spcPts val="400"/>
              </a:spcBef>
              <a:spcAft>
                <a:spcPts val="0"/>
              </a:spcAft>
              <a:buClr>
                <a:schemeClr val="accent3"/>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8pPr>
            <a:lvl9pPr indent="-317500" lvl="8" marL="4114800" marR="0" rtl="0" algn="l">
              <a:lnSpc>
                <a:spcPct val="90000"/>
              </a:lnSpc>
              <a:spcBef>
                <a:spcPts val="400"/>
              </a:spcBef>
              <a:spcAft>
                <a:spcPts val="400"/>
              </a:spcAft>
              <a:buClr>
                <a:schemeClr val="accent3"/>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9pPr>
          </a:lstStyle>
          <a:p/>
        </p:txBody>
      </p:sp>
      <p:sp>
        <p:nvSpPr>
          <p:cNvPr id="12" name="Google Shape;12;p28"/>
          <p:cNvSpPr txBox="1"/>
          <p:nvPr>
            <p:ph idx="10" type="dt"/>
          </p:nvPr>
        </p:nvSpPr>
        <p:spPr>
          <a:xfrm>
            <a:off x="1023938" y="6470650"/>
            <a:ext cx="2154237" cy="274638"/>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0D0D0D"/>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9pPr>
          </a:lstStyle>
          <a:p/>
        </p:txBody>
      </p:sp>
      <p:sp>
        <p:nvSpPr>
          <p:cNvPr id="13" name="Google Shape;13;p28"/>
          <p:cNvSpPr txBox="1"/>
          <p:nvPr>
            <p:ph idx="11" type="ftr"/>
          </p:nvPr>
        </p:nvSpPr>
        <p:spPr>
          <a:xfrm>
            <a:off x="4843463" y="6470650"/>
            <a:ext cx="5900737" cy="274638"/>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rgbClr val="0C0C0C"/>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9pPr>
          </a:lstStyle>
          <a:p/>
        </p:txBody>
      </p:sp>
      <p:sp>
        <p:nvSpPr>
          <p:cNvPr id="14" name="Google Shape;14;p28"/>
          <p:cNvSpPr txBox="1"/>
          <p:nvPr>
            <p:ph idx="12" type="sldNum"/>
          </p:nvPr>
        </p:nvSpPr>
        <p:spPr>
          <a:xfrm>
            <a:off x="10837863" y="6470650"/>
            <a:ext cx="973137" cy="274638"/>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1" name="Shape 151"/>
        <p:cNvGrpSpPr/>
        <p:nvPr/>
      </p:nvGrpSpPr>
      <p:grpSpPr>
        <a:xfrm>
          <a:off x="0" y="0"/>
          <a:ext cx="0" cy="0"/>
          <a:chOff x="0" y="0"/>
          <a:chExt cx="0" cy="0"/>
        </a:xfrm>
      </p:grpSpPr>
      <p:sp>
        <p:nvSpPr>
          <p:cNvPr id="152" name="Google Shape;152;p30"/>
          <p:cNvSpPr txBox="1"/>
          <p:nvPr>
            <p:ph type="title"/>
          </p:nvPr>
        </p:nvSpPr>
        <p:spPr>
          <a:xfrm>
            <a:off x="1023938" y="585788"/>
            <a:ext cx="9720262" cy="1498600"/>
          </a:xfrm>
          <a:prstGeom prst="rect">
            <a:avLst/>
          </a:prstGeom>
          <a:noFill/>
          <a:ln>
            <a:noFill/>
          </a:ln>
        </p:spPr>
        <p:txBody>
          <a:bodyPr anchorCtr="0" anchor="ctr" bIns="45700" lIns="91425" spcFirstLastPara="1" rIns="91425" wrap="square" tIns="45700">
            <a:normAutofit/>
          </a:bodyPr>
          <a:lstStyle>
            <a:lvl1pPr lvl="0"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1pPr>
            <a:lvl2pPr lvl="1"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2pPr>
            <a:lvl3pPr lvl="2"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3pPr>
            <a:lvl4pPr lvl="3"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4pPr>
            <a:lvl5pPr lvl="4"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5pPr>
            <a:lvl6pPr lvl="5"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6pPr>
            <a:lvl7pPr lvl="6"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7pPr>
            <a:lvl8pPr lvl="7"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8pPr>
            <a:lvl9pPr lvl="8"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9pPr>
          </a:lstStyle>
          <a:p/>
        </p:txBody>
      </p:sp>
      <p:sp>
        <p:nvSpPr>
          <p:cNvPr id="153" name="Google Shape;153;p30"/>
          <p:cNvSpPr txBox="1"/>
          <p:nvPr>
            <p:ph idx="1" type="body"/>
          </p:nvPr>
        </p:nvSpPr>
        <p:spPr>
          <a:xfrm>
            <a:off x="1023938" y="2286000"/>
            <a:ext cx="9720262" cy="4022725"/>
          </a:xfrm>
          <a:prstGeom prst="rect">
            <a:avLst/>
          </a:prstGeom>
          <a:noFill/>
          <a:ln>
            <a:noFill/>
          </a:ln>
        </p:spPr>
        <p:txBody>
          <a:bodyPr anchorCtr="0" anchor="t" bIns="45700" lIns="45700" spcFirstLastPara="1" rIns="45700" wrap="square" tIns="45700">
            <a:noAutofit/>
          </a:bodyPr>
          <a:lstStyle>
            <a:lvl1pPr indent="-368300" lvl="0" marL="457200" marR="0" rtl="0" algn="l">
              <a:lnSpc>
                <a:spcPct val="90000"/>
              </a:lnSpc>
              <a:spcBef>
                <a:spcPts val="1200"/>
              </a:spcBef>
              <a:spcAft>
                <a:spcPts val="0"/>
              </a:spcAft>
              <a:buClr>
                <a:srgbClr val="E8722D"/>
              </a:buClr>
              <a:buSzPts val="2200"/>
              <a:buFont typeface="Twentieth Century"/>
              <a:buChar char=" "/>
              <a:defRPr b="0" i="0" sz="2200" u="none" cap="none" strike="noStrike">
                <a:solidFill>
                  <a:schemeClr val="dk2"/>
                </a:solidFill>
                <a:latin typeface="Libre Franklin"/>
                <a:ea typeface="Libre Franklin"/>
                <a:cs typeface="Libre Franklin"/>
                <a:sym typeface="Libre Franklin"/>
              </a:defRPr>
            </a:lvl1pPr>
            <a:lvl2pPr indent="-342900" lvl="1" marL="914400" marR="0" rtl="0" algn="l">
              <a:lnSpc>
                <a:spcPct val="90000"/>
              </a:lnSpc>
              <a:spcBef>
                <a:spcPts val="200"/>
              </a:spcBef>
              <a:spcAft>
                <a:spcPts val="0"/>
              </a:spcAft>
              <a:buClr>
                <a:srgbClr val="E8722D"/>
              </a:buClr>
              <a:buSzPts val="1800"/>
              <a:buFont typeface="Noto Sans Symbols"/>
              <a:buChar char="🢝"/>
              <a:defRPr b="0" i="0" sz="1800" u="none" cap="none" strike="noStrike">
                <a:solidFill>
                  <a:schemeClr val="dk2"/>
                </a:solidFill>
                <a:latin typeface="Libre Franklin"/>
                <a:ea typeface="Libre Franklin"/>
                <a:cs typeface="Libre Franklin"/>
                <a:sym typeface="Libre Franklin"/>
              </a:defRPr>
            </a:lvl2pPr>
            <a:lvl3pPr indent="-317500" lvl="2" marL="1371600" marR="0" rtl="0" algn="l">
              <a:lnSpc>
                <a:spcPct val="90000"/>
              </a:lnSpc>
              <a:spcBef>
                <a:spcPts val="400"/>
              </a:spcBef>
              <a:spcAft>
                <a:spcPts val="0"/>
              </a:spcAft>
              <a:buClr>
                <a:srgbClr val="E8722D"/>
              </a:buClr>
              <a:buSzPts val="1400"/>
              <a:buFont typeface="Noto Sans Symbols"/>
              <a:buChar char="🢝"/>
              <a:defRPr b="0" i="0" sz="1400" u="none" cap="none" strike="noStrike">
                <a:solidFill>
                  <a:schemeClr val="dk2"/>
                </a:solidFill>
                <a:latin typeface="Libre Franklin"/>
                <a:ea typeface="Libre Franklin"/>
                <a:cs typeface="Libre Franklin"/>
                <a:sym typeface="Libre Franklin"/>
              </a:defRPr>
            </a:lvl3pPr>
            <a:lvl4pPr indent="-317500" lvl="3" marL="1828800" marR="0" rtl="0" algn="l">
              <a:lnSpc>
                <a:spcPct val="90000"/>
              </a:lnSpc>
              <a:spcBef>
                <a:spcPts val="400"/>
              </a:spcBef>
              <a:spcAft>
                <a:spcPts val="0"/>
              </a:spcAft>
              <a:buClr>
                <a:srgbClr val="E8722D"/>
              </a:buClr>
              <a:buSzPts val="1400"/>
              <a:buFont typeface="Noto Sans Symbols"/>
              <a:buChar char="🢝"/>
              <a:defRPr b="0" i="0" sz="1400" u="none" cap="none" strike="noStrike">
                <a:solidFill>
                  <a:schemeClr val="dk2"/>
                </a:solidFill>
                <a:latin typeface="Libre Franklin"/>
                <a:ea typeface="Libre Franklin"/>
                <a:cs typeface="Libre Franklin"/>
                <a:sym typeface="Libre Franklin"/>
              </a:defRPr>
            </a:lvl4pPr>
            <a:lvl5pPr indent="-317500" lvl="4" marL="2286000" marR="0" rtl="0" algn="l">
              <a:lnSpc>
                <a:spcPct val="90000"/>
              </a:lnSpc>
              <a:spcBef>
                <a:spcPts val="400"/>
              </a:spcBef>
              <a:spcAft>
                <a:spcPts val="0"/>
              </a:spcAft>
              <a:buClr>
                <a:srgbClr val="E8722D"/>
              </a:buClr>
              <a:buSzPts val="1400"/>
              <a:buFont typeface="Noto Sans Symbols"/>
              <a:buChar char="🢝"/>
              <a:defRPr b="0" i="0" sz="1400" u="none" cap="none" strike="noStrike">
                <a:solidFill>
                  <a:schemeClr val="dk2"/>
                </a:solidFill>
                <a:latin typeface="Libre Franklin"/>
                <a:ea typeface="Libre Franklin"/>
                <a:cs typeface="Libre Franklin"/>
                <a:sym typeface="Libre Franklin"/>
              </a:defRPr>
            </a:lvl5pPr>
            <a:lvl6pPr indent="-317500" lvl="5" marL="2743200" marR="0" rtl="0" algn="l">
              <a:lnSpc>
                <a:spcPct val="90000"/>
              </a:lnSpc>
              <a:spcBef>
                <a:spcPts val="400"/>
              </a:spcBef>
              <a:spcAft>
                <a:spcPts val="0"/>
              </a:spcAft>
              <a:buClr>
                <a:schemeClr val="accent3"/>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6pPr>
            <a:lvl7pPr indent="-317500" lvl="6" marL="3200400" marR="0" rtl="0" algn="l">
              <a:lnSpc>
                <a:spcPct val="90000"/>
              </a:lnSpc>
              <a:spcBef>
                <a:spcPts val="400"/>
              </a:spcBef>
              <a:spcAft>
                <a:spcPts val="0"/>
              </a:spcAft>
              <a:buClr>
                <a:schemeClr val="accent3"/>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7pPr>
            <a:lvl8pPr indent="-317500" lvl="7" marL="3657600" marR="0" rtl="0" algn="l">
              <a:lnSpc>
                <a:spcPct val="90000"/>
              </a:lnSpc>
              <a:spcBef>
                <a:spcPts val="400"/>
              </a:spcBef>
              <a:spcAft>
                <a:spcPts val="0"/>
              </a:spcAft>
              <a:buClr>
                <a:schemeClr val="accent3"/>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8pPr>
            <a:lvl9pPr indent="-317500" lvl="8" marL="4114800" marR="0" rtl="0" algn="l">
              <a:lnSpc>
                <a:spcPct val="90000"/>
              </a:lnSpc>
              <a:spcBef>
                <a:spcPts val="400"/>
              </a:spcBef>
              <a:spcAft>
                <a:spcPts val="400"/>
              </a:spcAft>
              <a:buClr>
                <a:schemeClr val="accent3"/>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9pPr>
          </a:lstStyle>
          <a:p/>
        </p:txBody>
      </p:sp>
      <p:sp>
        <p:nvSpPr>
          <p:cNvPr id="154" name="Google Shape;154;p30"/>
          <p:cNvSpPr txBox="1"/>
          <p:nvPr>
            <p:ph idx="10" type="dt"/>
          </p:nvPr>
        </p:nvSpPr>
        <p:spPr>
          <a:xfrm>
            <a:off x="1023938" y="6470650"/>
            <a:ext cx="2154237" cy="274638"/>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0D0D0D"/>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9pPr>
          </a:lstStyle>
          <a:p/>
        </p:txBody>
      </p:sp>
      <p:sp>
        <p:nvSpPr>
          <p:cNvPr id="155" name="Google Shape;155;p30"/>
          <p:cNvSpPr txBox="1"/>
          <p:nvPr>
            <p:ph idx="11" type="ftr"/>
          </p:nvPr>
        </p:nvSpPr>
        <p:spPr>
          <a:xfrm>
            <a:off x="4843463" y="6470650"/>
            <a:ext cx="5900737" cy="274638"/>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rgbClr val="0C0C0C"/>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9pPr>
          </a:lstStyle>
          <a:p/>
        </p:txBody>
      </p:sp>
      <p:sp>
        <p:nvSpPr>
          <p:cNvPr id="156" name="Google Shape;156;p30"/>
          <p:cNvSpPr txBox="1"/>
          <p:nvPr>
            <p:ph idx="12" type="sldNum"/>
          </p:nvPr>
        </p:nvSpPr>
        <p:spPr>
          <a:xfrm>
            <a:off x="10837863" y="6470650"/>
            <a:ext cx="973137" cy="274638"/>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3" name="Shape 293"/>
        <p:cNvGrpSpPr/>
        <p:nvPr/>
      </p:nvGrpSpPr>
      <p:grpSpPr>
        <a:xfrm>
          <a:off x="0" y="0"/>
          <a:ext cx="0" cy="0"/>
          <a:chOff x="0" y="0"/>
          <a:chExt cx="0" cy="0"/>
        </a:xfrm>
      </p:grpSpPr>
      <p:sp>
        <p:nvSpPr>
          <p:cNvPr id="294" name="Google Shape;294;p34"/>
          <p:cNvSpPr txBox="1"/>
          <p:nvPr>
            <p:ph type="title"/>
          </p:nvPr>
        </p:nvSpPr>
        <p:spPr>
          <a:xfrm>
            <a:off x="1023938" y="585788"/>
            <a:ext cx="9720262" cy="1498600"/>
          </a:xfrm>
          <a:prstGeom prst="rect">
            <a:avLst/>
          </a:prstGeom>
          <a:noFill/>
          <a:ln>
            <a:noFill/>
          </a:ln>
        </p:spPr>
        <p:txBody>
          <a:bodyPr anchorCtr="0" anchor="ctr" bIns="45700" lIns="91425" spcFirstLastPara="1" rIns="91425" wrap="square" tIns="45700">
            <a:normAutofit/>
          </a:bodyPr>
          <a:lstStyle>
            <a:lvl1pPr lvl="0"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1pPr>
            <a:lvl2pPr lvl="1"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2pPr>
            <a:lvl3pPr lvl="2"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3pPr>
            <a:lvl4pPr lvl="3"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4pPr>
            <a:lvl5pPr lvl="4"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5pPr>
            <a:lvl6pPr lvl="5"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6pPr>
            <a:lvl7pPr lvl="6"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7pPr>
            <a:lvl8pPr lvl="7"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8pPr>
            <a:lvl9pPr lvl="8"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9pPr>
          </a:lstStyle>
          <a:p/>
        </p:txBody>
      </p:sp>
      <p:sp>
        <p:nvSpPr>
          <p:cNvPr id="295" name="Google Shape;295;p34"/>
          <p:cNvSpPr txBox="1"/>
          <p:nvPr>
            <p:ph idx="1" type="body"/>
          </p:nvPr>
        </p:nvSpPr>
        <p:spPr>
          <a:xfrm>
            <a:off x="1023938" y="2286000"/>
            <a:ext cx="9720262" cy="4022725"/>
          </a:xfrm>
          <a:prstGeom prst="rect">
            <a:avLst/>
          </a:prstGeom>
          <a:noFill/>
          <a:ln>
            <a:noFill/>
          </a:ln>
        </p:spPr>
        <p:txBody>
          <a:bodyPr anchorCtr="0" anchor="t" bIns="45700" lIns="45700" spcFirstLastPara="1" rIns="45700" wrap="square" tIns="45700">
            <a:noAutofit/>
          </a:bodyPr>
          <a:lstStyle>
            <a:lvl1pPr indent="-368300" lvl="0" marL="457200" marR="0" rtl="0" algn="l">
              <a:lnSpc>
                <a:spcPct val="90000"/>
              </a:lnSpc>
              <a:spcBef>
                <a:spcPts val="1200"/>
              </a:spcBef>
              <a:spcAft>
                <a:spcPts val="0"/>
              </a:spcAft>
              <a:buClr>
                <a:srgbClr val="E8722D"/>
              </a:buClr>
              <a:buSzPts val="2200"/>
              <a:buFont typeface="Twentieth Century"/>
              <a:buChar char=" "/>
              <a:defRPr b="0" i="0" sz="2200" u="none" cap="none" strike="noStrike">
                <a:solidFill>
                  <a:schemeClr val="dk2"/>
                </a:solidFill>
                <a:latin typeface="Libre Franklin"/>
                <a:ea typeface="Libre Franklin"/>
                <a:cs typeface="Libre Franklin"/>
                <a:sym typeface="Libre Franklin"/>
              </a:defRPr>
            </a:lvl1pPr>
            <a:lvl2pPr indent="-342900" lvl="1" marL="914400" marR="0" rtl="0" algn="l">
              <a:lnSpc>
                <a:spcPct val="90000"/>
              </a:lnSpc>
              <a:spcBef>
                <a:spcPts val="200"/>
              </a:spcBef>
              <a:spcAft>
                <a:spcPts val="0"/>
              </a:spcAft>
              <a:buClr>
                <a:srgbClr val="E8722D"/>
              </a:buClr>
              <a:buSzPts val="1800"/>
              <a:buFont typeface="Noto Sans Symbols"/>
              <a:buChar char="🢝"/>
              <a:defRPr b="0" i="0" sz="1800" u="none" cap="none" strike="noStrike">
                <a:solidFill>
                  <a:schemeClr val="dk2"/>
                </a:solidFill>
                <a:latin typeface="Libre Franklin"/>
                <a:ea typeface="Libre Franklin"/>
                <a:cs typeface="Libre Franklin"/>
                <a:sym typeface="Libre Franklin"/>
              </a:defRPr>
            </a:lvl2pPr>
            <a:lvl3pPr indent="-317500" lvl="2" marL="1371600" marR="0" rtl="0" algn="l">
              <a:lnSpc>
                <a:spcPct val="90000"/>
              </a:lnSpc>
              <a:spcBef>
                <a:spcPts val="400"/>
              </a:spcBef>
              <a:spcAft>
                <a:spcPts val="0"/>
              </a:spcAft>
              <a:buClr>
                <a:srgbClr val="E8722D"/>
              </a:buClr>
              <a:buSzPts val="1400"/>
              <a:buFont typeface="Noto Sans Symbols"/>
              <a:buChar char="🢝"/>
              <a:defRPr b="0" i="0" sz="1400" u="none" cap="none" strike="noStrike">
                <a:solidFill>
                  <a:schemeClr val="dk2"/>
                </a:solidFill>
                <a:latin typeface="Libre Franklin"/>
                <a:ea typeface="Libre Franklin"/>
                <a:cs typeface="Libre Franklin"/>
                <a:sym typeface="Libre Franklin"/>
              </a:defRPr>
            </a:lvl3pPr>
            <a:lvl4pPr indent="-317500" lvl="3" marL="1828800" marR="0" rtl="0" algn="l">
              <a:lnSpc>
                <a:spcPct val="90000"/>
              </a:lnSpc>
              <a:spcBef>
                <a:spcPts val="400"/>
              </a:spcBef>
              <a:spcAft>
                <a:spcPts val="0"/>
              </a:spcAft>
              <a:buClr>
                <a:srgbClr val="E8722D"/>
              </a:buClr>
              <a:buSzPts val="1400"/>
              <a:buFont typeface="Noto Sans Symbols"/>
              <a:buChar char="🢝"/>
              <a:defRPr b="0" i="0" sz="1400" u="none" cap="none" strike="noStrike">
                <a:solidFill>
                  <a:schemeClr val="dk2"/>
                </a:solidFill>
                <a:latin typeface="Libre Franklin"/>
                <a:ea typeface="Libre Franklin"/>
                <a:cs typeface="Libre Franklin"/>
                <a:sym typeface="Libre Franklin"/>
              </a:defRPr>
            </a:lvl4pPr>
            <a:lvl5pPr indent="-317500" lvl="4" marL="2286000" marR="0" rtl="0" algn="l">
              <a:lnSpc>
                <a:spcPct val="90000"/>
              </a:lnSpc>
              <a:spcBef>
                <a:spcPts val="400"/>
              </a:spcBef>
              <a:spcAft>
                <a:spcPts val="0"/>
              </a:spcAft>
              <a:buClr>
                <a:srgbClr val="E8722D"/>
              </a:buClr>
              <a:buSzPts val="1400"/>
              <a:buFont typeface="Noto Sans Symbols"/>
              <a:buChar char="🢝"/>
              <a:defRPr b="0" i="0" sz="1400" u="none" cap="none" strike="noStrike">
                <a:solidFill>
                  <a:schemeClr val="dk2"/>
                </a:solidFill>
                <a:latin typeface="Libre Franklin"/>
                <a:ea typeface="Libre Franklin"/>
                <a:cs typeface="Libre Franklin"/>
                <a:sym typeface="Libre Franklin"/>
              </a:defRPr>
            </a:lvl5pPr>
            <a:lvl6pPr indent="-317500" lvl="5" marL="2743200" marR="0" rtl="0" algn="l">
              <a:lnSpc>
                <a:spcPct val="90000"/>
              </a:lnSpc>
              <a:spcBef>
                <a:spcPts val="400"/>
              </a:spcBef>
              <a:spcAft>
                <a:spcPts val="0"/>
              </a:spcAft>
              <a:buClr>
                <a:schemeClr val="accent3"/>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6pPr>
            <a:lvl7pPr indent="-317500" lvl="6" marL="3200400" marR="0" rtl="0" algn="l">
              <a:lnSpc>
                <a:spcPct val="90000"/>
              </a:lnSpc>
              <a:spcBef>
                <a:spcPts val="400"/>
              </a:spcBef>
              <a:spcAft>
                <a:spcPts val="0"/>
              </a:spcAft>
              <a:buClr>
                <a:schemeClr val="accent3"/>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7pPr>
            <a:lvl8pPr indent="-317500" lvl="7" marL="3657600" marR="0" rtl="0" algn="l">
              <a:lnSpc>
                <a:spcPct val="90000"/>
              </a:lnSpc>
              <a:spcBef>
                <a:spcPts val="400"/>
              </a:spcBef>
              <a:spcAft>
                <a:spcPts val="0"/>
              </a:spcAft>
              <a:buClr>
                <a:schemeClr val="accent3"/>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8pPr>
            <a:lvl9pPr indent="-317500" lvl="8" marL="4114800" marR="0" rtl="0" algn="l">
              <a:lnSpc>
                <a:spcPct val="90000"/>
              </a:lnSpc>
              <a:spcBef>
                <a:spcPts val="400"/>
              </a:spcBef>
              <a:spcAft>
                <a:spcPts val="400"/>
              </a:spcAft>
              <a:buClr>
                <a:schemeClr val="accent3"/>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9pPr>
          </a:lstStyle>
          <a:p/>
        </p:txBody>
      </p:sp>
      <p:sp>
        <p:nvSpPr>
          <p:cNvPr id="296" name="Google Shape;296;p34"/>
          <p:cNvSpPr txBox="1"/>
          <p:nvPr>
            <p:ph idx="10" type="dt"/>
          </p:nvPr>
        </p:nvSpPr>
        <p:spPr>
          <a:xfrm>
            <a:off x="1023938" y="6470650"/>
            <a:ext cx="2154237" cy="274638"/>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0D0D0D"/>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9pPr>
          </a:lstStyle>
          <a:p/>
        </p:txBody>
      </p:sp>
      <p:sp>
        <p:nvSpPr>
          <p:cNvPr id="297" name="Google Shape;297;p34"/>
          <p:cNvSpPr txBox="1"/>
          <p:nvPr>
            <p:ph idx="11" type="ftr"/>
          </p:nvPr>
        </p:nvSpPr>
        <p:spPr>
          <a:xfrm>
            <a:off x="4843463" y="6470650"/>
            <a:ext cx="5900737" cy="274638"/>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rgbClr val="0C0C0C"/>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9pPr>
          </a:lstStyle>
          <a:p/>
        </p:txBody>
      </p:sp>
      <p:sp>
        <p:nvSpPr>
          <p:cNvPr id="298" name="Google Shape;298;p34"/>
          <p:cNvSpPr txBox="1"/>
          <p:nvPr>
            <p:ph idx="12" type="sldNum"/>
          </p:nvPr>
        </p:nvSpPr>
        <p:spPr>
          <a:xfrm>
            <a:off x="10837863" y="6470650"/>
            <a:ext cx="973137" cy="274638"/>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3.xml"/><Relationship Id="rId3"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1.xml"/><Relationship Id="rId3"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 Id="rId3" Type="http://schemas.openxmlformats.org/officeDocument/2006/relationships/image" Target="../media/image23.png"/><Relationship Id="rId4" Type="http://schemas.openxmlformats.org/officeDocument/2006/relationships/image" Target="../media/image26.png"/><Relationship Id="rId5"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9.xml"/><Relationship Id="rId3" Type="http://schemas.openxmlformats.org/officeDocument/2006/relationships/image" Target="../media/image25.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10"/>
          <p:cNvSpPr txBox="1"/>
          <p:nvPr>
            <p:ph type="title"/>
          </p:nvPr>
        </p:nvSpPr>
        <p:spPr>
          <a:xfrm>
            <a:off x="663225" y="2191025"/>
            <a:ext cx="4769400" cy="1774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556"/>
              <a:buNone/>
            </a:pPr>
            <a:r>
              <a:rPr lang="en-US"/>
              <a:t>ВПРАВА: 	ІСТОРІЯ МАРІЇ</a:t>
            </a:r>
            <a:endParaRPr/>
          </a:p>
        </p:txBody>
      </p:sp>
      <p:sp>
        <p:nvSpPr>
          <p:cNvPr id="514" name="Google Shape;514;p10"/>
          <p:cNvSpPr txBox="1"/>
          <p:nvPr>
            <p:ph idx="1" type="body"/>
          </p:nvPr>
        </p:nvSpPr>
        <p:spPr>
          <a:xfrm>
            <a:off x="7027332" y="860778"/>
            <a:ext cx="4640411" cy="5053469"/>
          </a:xfrm>
          <a:prstGeom prst="rect">
            <a:avLst/>
          </a:prstGeom>
          <a:noFill/>
          <a:ln>
            <a:noFill/>
          </a:ln>
        </p:spPr>
        <p:txBody>
          <a:bodyPr anchorCtr="0" anchor="ctr" bIns="45700" lIns="45700" spcFirstLastPara="1" rIns="45700" wrap="square" tIns="45700">
            <a:normAutofit lnSpcReduction="20000"/>
          </a:bodyPr>
          <a:lstStyle/>
          <a:p>
            <a:pPr indent="0" lvl="0" marL="0" rtl="0" algn="l">
              <a:lnSpc>
                <a:spcPct val="110000"/>
              </a:lnSpc>
              <a:spcBef>
                <a:spcPts val="0"/>
              </a:spcBef>
              <a:spcAft>
                <a:spcPts val="0"/>
              </a:spcAft>
              <a:buSzPts val="2200"/>
              <a:buNone/>
            </a:pPr>
            <a:r>
              <a:rPr lang="en-US" sz="2200">
                <a:solidFill>
                  <a:srgbClr val="FF0000"/>
                </a:solidFill>
              </a:rPr>
              <a:t>Історія Марії</a:t>
            </a:r>
            <a:r>
              <a:rPr lang="en-US" sz="2200">
                <a:solidFill>
                  <a:srgbClr val="FF0000"/>
                </a:solidFill>
                <a:latin typeface="Arial"/>
                <a:ea typeface="Arial"/>
                <a:cs typeface="Arial"/>
                <a:sym typeface="Arial"/>
              </a:rPr>
              <a:t> </a:t>
            </a:r>
            <a:endParaRPr sz="2200">
              <a:solidFill>
                <a:srgbClr val="FF0000"/>
              </a:solidFill>
            </a:endParaRPr>
          </a:p>
          <a:p>
            <a:pPr indent="0" lvl="0" marL="0" rtl="0" algn="l">
              <a:lnSpc>
                <a:spcPct val="110000"/>
              </a:lnSpc>
              <a:spcBef>
                <a:spcPts val="0"/>
              </a:spcBef>
              <a:spcAft>
                <a:spcPts val="0"/>
              </a:spcAft>
              <a:buSzPts val="2000"/>
              <a:buNone/>
            </a:pPr>
            <a:r>
              <a:rPr lang="en-US" sz="2200"/>
              <a:t>В малих групах обговоріть наступні питання:</a:t>
            </a:r>
            <a:endParaRPr sz="2200"/>
          </a:p>
          <a:p>
            <a:pPr indent="-457198" lvl="0" marL="457200" rtl="0" algn="l">
              <a:lnSpc>
                <a:spcPct val="110000"/>
              </a:lnSpc>
              <a:spcBef>
                <a:spcPts val="1200"/>
              </a:spcBef>
              <a:spcAft>
                <a:spcPts val="0"/>
              </a:spcAft>
              <a:buSzPts val="2400"/>
              <a:buFont typeface="Libre Franklin Medium"/>
              <a:buAutoNum type="arabicPeriod"/>
            </a:pPr>
            <a:r>
              <a:rPr lang="en-US" sz="2400"/>
              <a:t>Хто перебуває у більшій позиції влади?</a:t>
            </a:r>
            <a:endParaRPr/>
          </a:p>
          <a:p>
            <a:pPr indent="-457198" lvl="0" marL="457200" rtl="0" algn="l">
              <a:lnSpc>
                <a:spcPct val="110000"/>
              </a:lnSpc>
              <a:spcBef>
                <a:spcPts val="1200"/>
              </a:spcBef>
              <a:spcAft>
                <a:spcPts val="0"/>
              </a:spcAft>
              <a:buSzPts val="2400"/>
              <a:buFont typeface="Libre Franklin Medium"/>
              <a:buAutoNum type="arabicPeriod"/>
            </a:pPr>
            <a:r>
              <a:rPr lang="en-US" sz="2400"/>
              <a:t>З якими нерівностями стикається Марія?</a:t>
            </a:r>
            <a:endParaRPr/>
          </a:p>
          <a:p>
            <a:pPr indent="-457198" lvl="0" marL="457200" rtl="0" algn="l">
              <a:lnSpc>
                <a:spcPct val="110000"/>
              </a:lnSpc>
              <a:spcBef>
                <a:spcPts val="1200"/>
              </a:spcBef>
              <a:spcAft>
                <a:spcPts val="0"/>
              </a:spcAft>
              <a:buSzPts val="2400"/>
              <a:buFont typeface="Libre Franklin Medium"/>
              <a:buAutoNum type="arabicPeriod"/>
            </a:pPr>
            <a:r>
              <a:rPr lang="en-US" sz="2400"/>
              <a:t>Чи мав місце сексуальний акт, і чи відбувся він у робочому середовищі?</a:t>
            </a:r>
            <a:endParaRPr/>
          </a:p>
          <a:p>
            <a:pPr indent="-457198" lvl="0" marL="457200" rtl="0" algn="l">
              <a:lnSpc>
                <a:spcPct val="110000"/>
              </a:lnSpc>
              <a:spcBef>
                <a:spcPts val="1200"/>
              </a:spcBef>
              <a:spcAft>
                <a:spcPts val="0"/>
              </a:spcAft>
              <a:buSzPts val="2400"/>
              <a:buFont typeface="Libre Franklin Medium"/>
              <a:buAutoNum type="arabicPeriod"/>
            </a:pPr>
            <a:r>
              <a:rPr lang="en-US" sz="2400"/>
              <a:t>Хто є кривдником, а хто постраждалим?</a:t>
            </a:r>
            <a:endParaRPr/>
          </a:p>
          <a:p>
            <a:pPr indent="-457198" lvl="0" marL="457200" rtl="0" algn="l">
              <a:lnSpc>
                <a:spcPct val="110000"/>
              </a:lnSpc>
              <a:spcBef>
                <a:spcPts val="1200"/>
              </a:spcBef>
              <a:spcAft>
                <a:spcPts val="0"/>
              </a:spcAft>
              <a:buSzPts val="2400"/>
              <a:buFont typeface="Libre Franklin Medium"/>
              <a:buAutoNum type="arabicPeriod"/>
            </a:pPr>
            <a:r>
              <a:rPr lang="en-US" sz="2400"/>
              <a:t>Чи це СЕН, і який тип ГЗН?</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4">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11"/>
          <p:cNvSpPr txBox="1"/>
          <p:nvPr>
            <p:ph type="title"/>
          </p:nvPr>
        </p:nvSpPr>
        <p:spPr>
          <a:xfrm>
            <a:off x="663222" y="2419659"/>
            <a:ext cx="4769556" cy="1545564"/>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80000"/>
              </a:lnSpc>
              <a:spcBef>
                <a:spcPts val="0"/>
              </a:spcBef>
              <a:spcAft>
                <a:spcPts val="0"/>
              </a:spcAft>
              <a:buSzPct val="35353"/>
              <a:buNone/>
            </a:pPr>
            <a:r>
              <a:rPr lang="en-US">
                <a:latin typeface="Inter"/>
                <a:ea typeface="Inter"/>
                <a:cs typeface="Inter"/>
                <a:sym typeface="Inter"/>
              </a:rPr>
              <a:t>ВПРАВА</a:t>
            </a:r>
            <a:r>
              <a:rPr lang="en-US" u="none" strike="noStrike">
                <a:solidFill>
                  <a:schemeClr val="lt1"/>
                </a:solidFill>
                <a:latin typeface="Inter"/>
                <a:ea typeface="Inter"/>
                <a:cs typeface="Inter"/>
                <a:sym typeface="Inter"/>
              </a:rPr>
              <a:t>: ВИЗНАЧТЕ ПРИКЛАДИ СЕН</a:t>
            </a:r>
            <a:endParaRPr>
              <a:solidFill>
                <a:schemeClr val="lt1"/>
              </a:solidFill>
            </a:endParaRPr>
          </a:p>
        </p:txBody>
      </p:sp>
      <p:sp>
        <p:nvSpPr>
          <p:cNvPr id="521" name="Google Shape;521;p11"/>
          <p:cNvSpPr txBox="1"/>
          <p:nvPr>
            <p:ph idx="1" type="body"/>
          </p:nvPr>
        </p:nvSpPr>
        <p:spPr>
          <a:xfrm>
            <a:off x="7027332" y="860778"/>
            <a:ext cx="4640411" cy="5053469"/>
          </a:xfrm>
          <a:prstGeom prst="rect">
            <a:avLst/>
          </a:prstGeom>
          <a:noFill/>
          <a:ln>
            <a:noFill/>
          </a:ln>
        </p:spPr>
        <p:txBody>
          <a:bodyPr anchorCtr="0" anchor="ctr" bIns="45700" lIns="45700" spcFirstLastPara="1" rIns="45700" wrap="square" tIns="45700">
            <a:normAutofit/>
          </a:bodyPr>
          <a:lstStyle/>
          <a:p>
            <a:pPr indent="0" lvl="0" marL="0" rtl="0" algn="l">
              <a:lnSpc>
                <a:spcPct val="110000"/>
              </a:lnSpc>
              <a:spcBef>
                <a:spcPts val="0"/>
              </a:spcBef>
              <a:spcAft>
                <a:spcPts val="0"/>
              </a:spcAft>
              <a:buSzPts val="2400"/>
              <a:buNone/>
            </a:pPr>
            <a:r>
              <a:rPr lang="en-US" sz="2400"/>
              <a:t>Після прослуховування кожного сценарію </a:t>
            </a:r>
            <a:r>
              <a:rPr b="1" lang="en-US" sz="2400"/>
              <a:t>підніміться</a:t>
            </a:r>
            <a:r>
              <a:rPr lang="en-US" sz="2400"/>
              <a:t>, якщо ви вважаєте, що </a:t>
            </a:r>
            <a:r>
              <a:rPr b="1" lang="en-US" sz="2400"/>
              <a:t>це приклад СЕН </a:t>
            </a:r>
            <a:r>
              <a:rPr lang="en-US" sz="2400"/>
              <a:t>(сексуальної експлуатації та наруги). Залишайтеся </a:t>
            </a:r>
            <a:r>
              <a:rPr b="1" lang="en-US" sz="2400"/>
              <a:t>сидіти</a:t>
            </a:r>
            <a:r>
              <a:rPr lang="en-US" sz="2400"/>
              <a:t>, якщо ви вважаєте, що сценарій </a:t>
            </a:r>
            <a:r>
              <a:rPr b="1" lang="en-US" sz="2400" u="sng"/>
              <a:t>не є</a:t>
            </a:r>
            <a:r>
              <a:rPr lang="en-US" sz="2400"/>
              <a:t> прикладом СЕН.</a:t>
            </a:r>
            <a:endParaRPr/>
          </a:p>
          <a:p>
            <a:pPr indent="0" lvl="0" marL="0" rtl="0" algn="l">
              <a:lnSpc>
                <a:spcPct val="110000"/>
              </a:lnSpc>
              <a:spcBef>
                <a:spcPts val="0"/>
              </a:spcBef>
              <a:spcAft>
                <a:spcPts val="0"/>
              </a:spcAft>
              <a:buSzPts val="2400"/>
              <a:buNone/>
            </a:pPr>
            <a:r>
              <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12"/>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SzPts val="1400"/>
              <a:buNone/>
            </a:pPr>
            <a:r>
              <a:rPr lang="en-US" u="none" strike="noStrike">
                <a:solidFill>
                  <a:srgbClr val="404040"/>
                </a:solidFill>
                <a:latin typeface="Inter"/>
                <a:ea typeface="Inter"/>
                <a:cs typeface="Inter"/>
                <a:sym typeface="Inter"/>
              </a:rPr>
              <a:t>СТАВЛЕННЯ ТА СПРИЙНЯТТЯ СЕН</a:t>
            </a:r>
            <a:endParaRPr/>
          </a:p>
        </p:txBody>
      </p:sp>
      <p:sp>
        <p:nvSpPr>
          <p:cNvPr id="528" name="Google Shape;528;p12"/>
          <p:cNvSpPr txBox="1"/>
          <p:nvPr>
            <p:ph idx="1" type="body"/>
          </p:nvPr>
        </p:nvSpPr>
        <p:spPr>
          <a:xfrm>
            <a:off x="578529" y="2551961"/>
            <a:ext cx="11436000" cy="1754100"/>
          </a:xfrm>
          <a:prstGeom prst="rect">
            <a:avLst/>
          </a:prstGeom>
          <a:noFill/>
          <a:ln>
            <a:noFill/>
          </a:ln>
        </p:spPr>
        <p:txBody>
          <a:bodyPr anchorCtr="0" anchor="t" bIns="45700" lIns="45700" spcFirstLastPara="1" rIns="45700" wrap="square" tIns="45700">
            <a:noAutofit/>
          </a:bodyPr>
          <a:lstStyle/>
          <a:p>
            <a:pPr indent="0" lvl="0" marL="0" rtl="0" algn="just">
              <a:lnSpc>
                <a:spcPct val="110000"/>
              </a:lnSpc>
              <a:spcBef>
                <a:spcPts val="0"/>
              </a:spcBef>
              <a:spcAft>
                <a:spcPts val="0"/>
              </a:spcAft>
              <a:buSzPts val="2200"/>
              <a:buNone/>
            </a:pPr>
            <a:r>
              <a:rPr lang="en-US" sz="6000">
                <a:solidFill>
                  <a:srgbClr val="5EA226"/>
                </a:solidFill>
              </a:rPr>
              <a:t>ПОГОДЖУЮСЬ</a:t>
            </a:r>
            <a:r>
              <a:rPr lang="en-US" sz="6000">
                <a:solidFill>
                  <a:schemeClr val="dk1"/>
                </a:solidFill>
              </a:rPr>
              <a:t>	</a:t>
            </a:r>
            <a:r>
              <a:rPr lang="en-US" sz="2800">
                <a:solidFill>
                  <a:schemeClr val="dk1"/>
                </a:solidFill>
              </a:rPr>
              <a:t>					                             </a:t>
            </a:r>
            <a:r>
              <a:rPr lang="en-US" sz="6000">
                <a:solidFill>
                  <a:srgbClr val="AF0F5B"/>
                </a:solidFill>
              </a:rPr>
              <a:t>НЕ ПОГОДЖУЮСЬ</a:t>
            </a:r>
            <a:endParaRPr/>
          </a:p>
          <a:p>
            <a:pPr indent="-381000" lvl="0" marL="90488" rtl="0" algn="just">
              <a:lnSpc>
                <a:spcPct val="110000"/>
              </a:lnSpc>
              <a:spcBef>
                <a:spcPts val="1400"/>
              </a:spcBef>
              <a:spcAft>
                <a:spcPts val="0"/>
              </a:spcAft>
              <a:buSzPts val="6000"/>
              <a:buChar char=" "/>
            </a:pPr>
            <a:r>
              <a:rPr lang="en-US" sz="6000">
                <a:solidFill>
                  <a:schemeClr val="dk1"/>
                </a:solidFill>
              </a:rPr>
              <a:t> 	 </a:t>
            </a:r>
            <a:r>
              <a:rPr lang="en-US" sz="8500">
                <a:solidFill>
                  <a:schemeClr val="dk1"/>
                </a:solidFill>
              </a:rPr>
              <a:t>☺</a:t>
            </a:r>
            <a:r>
              <a:rPr lang="en-US" sz="6000">
                <a:solidFill>
                  <a:schemeClr val="dk1"/>
                </a:solidFill>
              </a:rPr>
              <a:t> 									                 ☹</a:t>
            </a:r>
            <a:endParaRPr sz="6000">
              <a:solidFill>
                <a:schemeClr val="dk1"/>
              </a:solidFill>
            </a:endParaRPr>
          </a:p>
        </p:txBody>
      </p:sp>
      <p:sp>
        <p:nvSpPr>
          <p:cNvPr id="529" name="Google Shape;529;p12"/>
          <p:cNvSpPr/>
          <p:nvPr/>
        </p:nvSpPr>
        <p:spPr>
          <a:xfrm>
            <a:off x="6586625" y="2779100"/>
            <a:ext cx="3830100" cy="420600"/>
          </a:xfrm>
          <a:prstGeom prst="leftRightArrow">
            <a:avLst>
              <a:gd fmla="val 50000" name="adj1"/>
              <a:gd fmla="val 50000" name="adj2"/>
            </a:avLst>
          </a:prstGeom>
          <a:solidFill>
            <a:srgbClr val="8C9AAF"/>
          </a:solidFill>
          <a:ln cap="flat" cmpd="sng" w="15875">
            <a:solidFill>
              <a:srgbClr val="5C98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13"/>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SzPts val="1400"/>
              <a:buNone/>
            </a:pPr>
            <a:r>
              <a:rPr lang="en-US" u="none" strike="noStrike">
                <a:solidFill>
                  <a:srgbClr val="404040"/>
                </a:solidFill>
                <a:latin typeface="Inter"/>
                <a:ea typeface="Inter"/>
                <a:cs typeface="Inter"/>
                <a:sym typeface="Inter"/>
              </a:rPr>
              <a:t>НАСЛІДКИ СЕН</a:t>
            </a:r>
            <a:endParaRPr/>
          </a:p>
        </p:txBody>
      </p:sp>
      <p:sp>
        <p:nvSpPr>
          <p:cNvPr id="536" name="Google Shape;536;p13"/>
          <p:cNvSpPr txBox="1"/>
          <p:nvPr>
            <p:ph idx="1" type="body"/>
          </p:nvPr>
        </p:nvSpPr>
        <p:spPr>
          <a:xfrm>
            <a:off x="617275" y="1985950"/>
            <a:ext cx="6757500" cy="4641300"/>
          </a:xfrm>
          <a:prstGeom prst="rect">
            <a:avLst/>
          </a:prstGeom>
          <a:noFill/>
          <a:ln>
            <a:noFill/>
          </a:ln>
        </p:spPr>
        <p:txBody>
          <a:bodyPr anchorCtr="0" anchor="t" bIns="45700" lIns="45700" spcFirstLastPara="1" rIns="45700" wrap="square" tIns="45700">
            <a:noAutofit/>
          </a:bodyPr>
          <a:lstStyle/>
          <a:p>
            <a:pPr indent="-90488" lvl="0" marL="90488" rtl="0" algn="l">
              <a:lnSpc>
                <a:spcPct val="100000"/>
              </a:lnSpc>
              <a:spcBef>
                <a:spcPts val="0"/>
              </a:spcBef>
              <a:spcAft>
                <a:spcPts val="0"/>
              </a:spcAft>
              <a:buClr>
                <a:srgbClr val="0081A5"/>
              </a:buClr>
              <a:buSzPts val="2400"/>
              <a:buNone/>
            </a:pPr>
            <a:r>
              <a:rPr b="1" lang="en-US" sz="2000">
                <a:solidFill>
                  <a:schemeClr val="dk1"/>
                </a:solidFill>
              </a:rPr>
              <a:t>Ототожнення </a:t>
            </a:r>
            <a:r>
              <a:rPr b="1" lang="en-US" sz="2000">
                <a:solidFill>
                  <a:schemeClr val="dk1"/>
                </a:solidFill>
                <a:latin typeface="Arial"/>
                <a:ea typeface="Arial"/>
                <a:cs typeface="Arial"/>
                <a:sym typeface="Arial"/>
              </a:rPr>
              <a:t>кривдника</a:t>
            </a:r>
            <a:r>
              <a:rPr b="1" lang="en-US" sz="2000">
                <a:solidFill>
                  <a:schemeClr val="dk1"/>
                </a:solidFill>
              </a:rPr>
              <a:t> з</a:t>
            </a:r>
            <a:r>
              <a:rPr b="1" lang="en-US" sz="2000">
                <a:solidFill>
                  <a:schemeClr val="dk1"/>
                </a:solidFill>
                <a:latin typeface="Arial"/>
                <a:ea typeface="Arial"/>
                <a:cs typeface="Arial"/>
                <a:sym typeface="Arial"/>
              </a:rPr>
              <a:t> </a:t>
            </a:r>
            <a:r>
              <a:rPr b="1" lang="en-US" sz="2000">
                <a:solidFill>
                  <a:schemeClr val="dk1"/>
                </a:solidFill>
              </a:rPr>
              <a:t>надавачем </a:t>
            </a:r>
            <a:r>
              <a:rPr b="1" lang="en-US" sz="2000">
                <a:solidFill>
                  <a:schemeClr val="dk1"/>
                </a:solidFill>
                <a:latin typeface="Arial"/>
                <a:ea typeface="Arial"/>
                <a:cs typeface="Arial"/>
                <a:sym typeface="Arial"/>
              </a:rPr>
              <a:t>допомоги</a:t>
            </a:r>
            <a:br>
              <a:rPr b="1" lang="en-US" sz="2000">
                <a:solidFill>
                  <a:schemeClr val="dk1"/>
                </a:solidFill>
                <a:latin typeface="Arial"/>
                <a:ea typeface="Arial"/>
                <a:cs typeface="Arial"/>
                <a:sym typeface="Arial"/>
              </a:rPr>
            </a:br>
            <a:r>
              <a:rPr b="1" lang="en-US" sz="2000">
                <a:solidFill>
                  <a:schemeClr val="dk1"/>
                </a:solidFill>
                <a:latin typeface="Arial"/>
                <a:ea typeface="Arial"/>
                <a:cs typeface="Arial"/>
                <a:sym typeface="Arial"/>
              </a:rPr>
              <a:t>та </a:t>
            </a:r>
            <a:r>
              <a:rPr b="1" lang="en-US" sz="2000">
                <a:solidFill>
                  <a:schemeClr val="dk1"/>
                </a:solidFill>
              </a:rPr>
              <a:t>природа</a:t>
            </a:r>
            <a:r>
              <a:rPr b="1" lang="en-US" sz="2000">
                <a:solidFill>
                  <a:schemeClr val="dk1"/>
                </a:solidFill>
                <a:latin typeface="Arial"/>
                <a:ea typeface="Arial"/>
                <a:cs typeface="Arial"/>
                <a:sym typeface="Arial"/>
              </a:rPr>
              <a:t> такого насильства мож</a:t>
            </a:r>
            <a:r>
              <a:rPr b="1" lang="en-US" sz="2000">
                <a:solidFill>
                  <a:schemeClr val="dk1"/>
                </a:solidFill>
              </a:rPr>
              <a:t>е</a:t>
            </a:r>
            <a:r>
              <a:rPr b="1" lang="en-US" sz="2000">
                <a:solidFill>
                  <a:schemeClr val="dk1"/>
                </a:solidFill>
                <a:latin typeface="Arial"/>
                <a:ea typeface="Arial"/>
                <a:cs typeface="Arial"/>
                <a:sym typeface="Arial"/>
              </a:rPr>
              <a:t> ускладнювати процес одужання та планування безпеки.</a:t>
            </a:r>
            <a:endParaRPr/>
          </a:p>
          <a:p>
            <a:pPr indent="-306388" lvl="1" marL="306388" rtl="0" algn="l">
              <a:lnSpc>
                <a:spcPct val="110000"/>
              </a:lnSpc>
              <a:spcBef>
                <a:spcPts val="0"/>
              </a:spcBef>
              <a:spcAft>
                <a:spcPts val="0"/>
              </a:spcAft>
              <a:buClr>
                <a:srgbClr val="0081A5"/>
              </a:buClr>
              <a:buSzPts val="2400"/>
              <a:buFont typeface="Arial"/>
              <a:buChar char="•"/>
            </a:pPr>
            <a:r>
              <a:rPr b="1" lang="en-US" sz="2000">
                <a:solidFill>
                  <a:schemeClr val="dk1"/>
                </a:solidFill>
                <a:latin typeface="Arial"/>
                <a:ea typeface="Arial"/>
                <a:cs typeface="Arial"/>
                <a:sym typeface="Arial"/>
              </a:rPr>
              <a:t>Уразливість, сором, самозвинувачення, почуття провини є надзвичайно великими.</a:t>
            </a:r>
            <a:endParaRPr/>
          </a:p>
          <a:p>
            <a:pPr indent="-306388" lvl="1" marL="306388" rtl="0" algn="l">
              <a:lnSpc>
                <a:spcPct val="100000"/>
              </a:lnSpc>
              <a:spcBef>
                <a:spcPts val="0"/>
              </a:spcBef>
              <a:spcAft>
                <a:spcPts val="0"/>
              </a:spcAft>
              <a:buClr>
                <a:srgbClr val="0081A5"/>
              </a:buClr>
              <a:buSzPts val="2400"/>
              <a:buFont typeface="Arial"/>
              <a:buChar char="•"/>
            </a:pPr>
            <a:r>
              <a:rPr b="1" lang="en-US" sz="2000">
                <a:solidFill>
                  <a:schemeClr val="dk1"/>
                </a:solidFill>
                <a:latin typeface="Arial"/>
                <a:ea typeface="Arial"/>
                <a:cs typeface="Arial"/>
                <a:sym typeface="Arial"/>
              </a:rPr>
              <a:t>Постійний страх, пов’язаний із місцем перебування та позицією кривдника</a:t>
            </a:r>
            <a:endParaRPr/>
          </a:p>
          <a:p>
            <a:pPr indent="-306387" lvl="1" marL="306387" rtl="0" algn="l">
              <a:lnSpc>
                <a:spcPct val="100000"/>
              </a:lnSpc>
              <a:spcBef>
                <a:spcPts val="0"/>
              </a:spcBef>
              <a:spcAft>
                <a:spcPts val="0"/>
              </a:spcAft>
              <a:buClr>
                <a:srgbClr val="0081A5"/>
              </a:buClr>
              <a:buSzPts val="2400"/>
              <a:buFont typeface="Arial"/>
              <a:buChar char="•"/>
            </a:pPr>
            <a:r>
              <a:rPr b="1" lang="en-US" sz="2000">
                <a:solidFill>
                  <a:schemeClr val="dk1"/>
                </a:solidFill>
                <a:latin typeface="Arial"/>
                <a:ea typeface="Arial"/>
                <a:cs typeface="Arial"/>
                <a:sym typeface="Arial"/>
              </a:rPr>
              <a:t>Фактори включають те, як організація опрацьовує скарги, та сприйняття СЕН у громаді.</a:t>
            </a:r>
            <a:endParaRPr/>
          </a:p>
          <a:p>
            <a:pPr indent="-306387" lvl="1" marL="306387" rtl="0" algn="l">
              <a:lnSpc>
                <a:spcPct val="100000"/>
              </a:lnSpc>
              <a:spcBef>
                <a:spcPts val="0"/>
              </a:spcBef>
              <a:spcAft>
                <a:spcPts val="0"/>
              </a:spcAft>
              <a:buClr>
                <a:srgbClr val="0081A5"/>
              </a:buClr>
              <a:buSzPts val="2400"/>
              <a:buFont typeface="Arial"/>
              <a:buChar char="•"/>
            </a:pPr>
            <a:r>
              <a:rPr b="1" lang="en-US" sz="2000">
                <a:solidFill>
                  <a:schemeClr val="dk1"/>
                </a:solidFill>
                <a:latin typeface="Arial"/>
                <a:ea typeface="Arial"/>
                <a:cs typeface="Arial"/>
                <a:sym typeface="Arial"/>
              </a:rPr>
              <a:t>Постраждалі можуть відмовлятися від допомоги.</a:t>
            </a:r>
            <a:endParaRPr/>
          </a:p>
        </p:txBody>
      </p:sp>
      <p:pic>
        <p:nvPicPr>
          <p:cNvPr descr="Woman.png" id="537" name="Google Shape;537;p13"/>
          <p:cNvPicPr preferRelativeResize="0"/>
          <p:nvPr/>
        </p:nvPicPr>
        <p:blipFill rotWithShape="1">
          <a:blip r:embed="rId3">
            <a:alphaModFix/>
          </a:blip>
          <a:srcRect b="0" l="0" r="0" t="0"/>
          <a:stretch/>
        </p:blipFill>
        <p:spPr>
          <a:xfrm>
            <a:off x="8089900" y="2497851"/>
            <a:ext cx="1679575" cy="3652837"/>
          </a:xfrm>
          <a:prstGeom prst="rect">
            <a:avLst/>
          </a:prstGeom>
          <a:noFill/>
          <a:ln>
            <a:noFill/>
          </a:ln>
        </p:spPr>
      </p:pic>
      <p:sp>
        <p:nvSpPr>
          <p:cNvPr id="538" name="Google Shape;538;p13"/>
          <p:cNvSpPr txBox="1"/>
          <p:nvPr/>
        </p:nvSpPr>
        <p:spPr>
          <a:xfrm>
            <a:off x="7374730" y="2063686"/>
            <a:ext cx="3109913"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Емоційні/Психологічні</a:t>
            </a:r>
            <a:endParaRPr b="0" i="0" sz="1400" u="none" cap="none" strike="noStrike">
              <a:solidFill>
                <a:srgbClr val="000000"/>
              </a:solidFill>
              <a:latin typeface="Arial"/>
              <a:ea typeface="Arial"/>
              <a:cs typeface="Arial"/>
              <a:sym typeface="Arial"/>
            </a:endParaRPr>
          </a:p>
        </p:txBody>
      </p:sp>
      <p:sp>
        <p:nvSpPr>
          <p:cNvPr id="539" name="Google Shape;539;p13"/>
          <p:cNvSpPr txBox="1"/>
          <p:nvPr/>
        </p:nvSpPr>
        <p:spPr>
          <a:xfrm>
            <a:off x="9271000" y="3997324"/>
            <a:ext cx="2590800" cy="36988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Економічні</a:t>
            </a:r>
            <a:endParaRPr b="0" i="0" sz="1400" u="none" cap="none" strike="noStrike">
              <a:solidFill>
                <a:srgbClr val="000000"/>
              </a:solidFill>
              <a:latin typeface="Arial"/>
              <a:ea typeface="Arial"/>
              <a:cs typeface="Arial"/>
              <a:sym typeface="Arial"/>
            </a:endParaRPr>
          </a:p>
        </p:txBody>
      </p:sp>
      <p:sp>
        <p:nvSpPr>
          <p:cNvPr id="540" name="Google Shape;540;p13"/>
          <p:cNvSpPr txBox="1"/>
          <p:nvPr/>
        </p:nvSpPr>
        <p:spPr>
          <a:xfrm>
            <a:off x="7634287" y="6258002"/>
            <a:ext cx="2850356" cy="64629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Психічне та сексуальне здоровʼя</a:t>
            </a:r>
            <a:endParaRPr b="0" i="0" sz="1400" u="none" cap="none" strike="noStrike">
              <a:solidFill>
                <a:srgbClr val="000000"/>
              </a:solidFill>
              <a:latin typeface="Arial"/>
              <a:ea typeface="Arial"/>
              <a:cs typeface="Arial"/>
              <a:sym typeface="Arial"/>
            </a:endParaRPr>
          </a:p>
        </p:txBody>
      </p:sp>
      <p:sp>
        <p:nvSpPr>
          <p:cNvPr id="541" name="Google Shape;541;p13"/>
          <p:cNvSpPr txBox="1"/>
          <p:nvPr/>
        </p:nvSpPr>
        <p:spPr>
          <a:xfrm>
            <a:off x="6093007" y="3997324"/>
            <a:ext cx="259080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Соціальні</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14"/>
          <p:cNvSpPr txBox="1"/>
          <p:nvPr>
            <p:ph type="title"/>
          </p:nvPr>
        </p:nvSpPr>
        <p:spPr>
          <a:xfrm>
            <a:off x="457200" y="204215"/>
            <a:ext cx="11353799" cy="1136341"/>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SzPts val="1400"/>
              <a:buNone/>
            </a:pPr>
            <a:r>
              <a:rPr lang="en-US" u="none" strike="noStrike">
                <a:solidFill>
                  <a:srgbClr val="404040"/>
                </a:solidFill>
                <a:latin typeface="Inter"/>
                <a:ea typeface="Inter"/>
                <a:cs typeface="Inter"/>
                <a:sym typeface="Inter"/>
              </a:rPr>
              <a:t>ЗАСТОСУВАННЯ ПІДХОДУ, ОРІЄНТОВАНОГО НА ПОСТРАЖДАЛУ ОСОБУ</a:t>
            </a:r>
            <a:endParaRPr/>
          </a:p>
        </p:txBody>
      </p:sp>
      <p:sp>
        <p:nvSpPr>
          <p:cNvPr id="548" name="Google Shape;548;p14"/>
          <p:cNvSpPr txBox="1"/>
          <p:nvPr>
            <p:ph idx="1" type="body"/>
          </p:nvPr>
        </p:nvSpPr>
        <p:spPr>
          <a:xfrm>
            <a:off x="895922" y="1773936"/>
            <a:ext cx="10223182" cy="4022725"/>
          </a:xfrm>
          <a:prstGeom prst="rect">
            <a:avLst/>
          </a:prstGeom>
          <a:noFill/>
          <a:ln>
            <a:noFill/>
          </a:ln>
        </p:spPr>
        <p:txBody>
          <a:bodyPr anchorCtr="0" anchor="t" bIns="45700" lIns="45700" spcFirstLastPara="1" rIns="45700" wrap="square" tIns="45700">
            <a:noAutofit/>
          </a:bodyPr>
          <a:lstStyle/>
          <a:p>
            <a:pPr indent="-190500" lvl="0" marL="90488" rtl="0" algn="l">
              <a:lnSpc>
                <a:spcPct val="110000"/>
              </a:lnSpc>
              <a:spcBef>
                <a:spcPts val="0"/>
              </a:spcBef>
              <a:spcAft>
                <a:spcPts val="0"/>
              </a:spcAft>
              <a:buSzPts val="3000"/>
              <a:buFont typeface="Arial"/>
              <a:buChar char="•"/>
            </a:pPr>
            <a:r>
              <a:rPr lang="en-US" sz="2600">
                <a:solidFill>
                  <a:schemeClr val="dk1"/>
                </a:solidFill>
                <a:latin typeface="Arial"/>
                <a:ea typeface="Arial"/>
                <a:cs typeface="Arial"/>
                <a:sym typeface="Arial"/>
              </a:rPr>
              <a:t>Захищає постраждалих від подальшої шкоди.</a:t>
            </a:r>
            <a:endParaRPr/>
          </a:p>
          <a:p>
            <a:pPr indent="-190500" lvl="0" marL="90488" rtl="0" algn="l">
              <a:lnSpc>
                <a:spcPct val="110000"/>
              </a:lnSpc>
              <a:spcBef>
                <a:spcPts val="0"/>
              </a:spcBef>
              <a:spcAft>
                <a:spcPts val="0"/>
              </a:spcAft>
              <a:buSzPts val="3000"/>
              <a:buFont typeface="Arial"/>
              <a:buChar char="•"/>
            </a:pPr>
            <a:r>
              <a:rPr lang="en-US" sz="2600" u="none" strike="noStrike">
                <a:solidFill>
                  <a:srgbClr val="404040"/>
                </a:solidFill>
                <a:latin typeface="Arial"/>
                <a:ea typeface="Arial"/>
                <a:cs typeface="Arial"/>
                <a:sym typeface="Arial"/>
              </a:rPr>
              <a:t>Надає можливість обговорити свої переживання та проблеми</a:t>
            </a:r>
            <a:r>
              <a:rPr lang="en-US" sz="2600">
                <a:solidFill>
                  <a:schemeClr val="dk1"/>
                </a:solidFill>
                <a:latin typeface="Arial"/>
                <a:ea typeface="Arial"/>
                <a:cs typeface="Arial"/>
                <a:sym typeface="Arial"/>
              </a:rPr>
              <a:t> </a:t>
            </a:r>
            <a:endParaRPr sz="2600">
              <a:latin typeface="Arial"/>
              <a:ea typeface="Arial"/>
              <a:cs typeface="Arial"/>
              <a:sym typeface="Arial"/>
            </a:endParaRPr>
          </a:p>
          <a:p>
            <a:pPr indent="-190500" lvl="0" marL="90487" rtl="0" algn="l">
              <a:lnSpc>
                <a:spcPct val="100000"/>
              </a:lnSpc>
              <a:spcBef>
                <a:spcPts val="1400"/>
              </a:spcBef>
              <a:spcAft>
                <a:spcPts val="0"/>
              </a:spcAft>
              <a:buSzPts val="3000"/>
              <a:buFont typeface="Arial"/>
              <a:buChar char="•"/>
            </a:pPr>
            <a:r>
              <a:rPr lang="en-US" sz="2600">
                <a:solidFill>
                  <a:schemeClr val="dk1"/>
                </a:solidFill>
                <a:latin typeface="Arial"/>
                <a:ea typeface="Arial"/>
                <a:cs typeface="Arial"/>
                <a:sym typeface="Arial"/>
              </a:rPr>
              <a:t>Допомагає постраждалим у прийнятті рішень та пошуку допомоги.</a:t>
            </a:r>
            <a:endParaRPr/>
          </a:p>
          <a:p>
            <a:pPr indent="-190500" lvl="0" marL="90487" rtl="0" algn="l">
              <a:lnSpc>
                <a:spcPct val="100000"/>
              </a:lnSpc>
              <a:spcBef>
                <a:spcPts val="1400"/>
              </a:spcBef>
              <a:spcAft>
                <a:spcPts val="0"/>
              </a:spcAft>
              <a:buSzPts val="3000"/>
              <a:buFont typeface="Arial"/>
              <a:buChar char="•"/>
            </a:pPr>
            <a:r>
              <a:rPr lang="en-US" sz="2600">
                <a:solidFill>
                  <a:schemeClr val="dk1"/>
                </a:solidFill>
                <a:latin typeface="Arial"/>
                <a:ea typeface="Arial"/>
                <a:cs typeface="Arial"/>
                <a:sym typeface="Arial"/>
              </a:rPr>
              <a:t>Забезпечує психосоціальну підтримку (PSS).</a:t>
            </a:r>
            <a:endParaRPr/>
          </a:p>
          <a:p>
            <a:pPr indent="-190500" lvl="0" marL="90487" rtl="0" algn="l">
              <a:lnSpc>
                <a:spcPct val="100000"/>
              </a:lnSpc>
              <a:spcBef>
                <a:spcPts val="1400"/>
              </a:spcBef>
              <a:spcAft>
                <a:spcPts val="0"/>
              </a:spcAft>
              <a:buSzPts val="3000"/>
              <a:buFont typeface="Arial"/>
              <a:buChar char="•"/>
            </a:pPr>
            <a:r>
              <a:rPr lang="en-US" sz="2600">
                <a:solidFill>
                  <a:schemeClr val="dk1"/>
                </a:solidFill>
                <a:latin typeface="Arial"/>
                <a:ea typeface="Arial"/>
                <a:cs typeface="Arial"/>
                <a:sym typeface="Arial"/>
              </a:rPr>
              <a:t>Сприяє використанню позитивних стратегій подолання труднощів.</a:t>
            </a:r>
            <a:endParaRPr/>
          </a:p>
          <a:p>
            <a:pPr indent="-190500" lvl="0" marL="90487" rtl="0" algn="l">
              <a:lnSpc>
                <a:spcPct val="100000"/>
              </a:lnSpc>
              <a:spcBef>
                <a:spcPts val="1400"/>
              </a:spcBef>
              <a:spcAft>
                <a:spcPts val="0"/>
              </a:spcAft>
              <a:buSzPts val="3000"/>
              <a:buFont typeface="Arial"/>
              <a:buChar char="•"/>
            </a:pPr>
            <a:r>
              <a:rPr lang="en-US" sz="2800" u="sng">
                <a:solidFill>
                  <a:schemeClr val="dk1"/>
                </a:solidFill>
                <a:latin typeface="Arial"/>
                <a:ea typeface="Arial"/>
                <a:cs typeface="Arial"/>
                <a:sym typeface="Arial"/>
              </a:rPr>
              <a:t>Надає постраждалим максимально можливий контроль над ситуацією.</a:t>
            </a:r>
            <a:endParaRPr sz="2800" u="sng">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21"/>
          <p:cNvSpPr txBox="1"/>
          <p:nvPr>
            <p:ph type="title"/>
          </p:nvPr>
        </p:nvSpPr>
        <p:spPr>
          <a:xfrm>
            <a:off x="457200" y="204215"/>
            <a:ext cx="11353799" cy="1136341"/>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0000"/>
              </a:lnSpc>
              <a:spcBef>
                <a:spcPts val="0"/>
              </a:spcBef>
              <a:spcAft>
                <a:spcPts val="0"/>
              </a:spcAft>
              <a:buSzPct val="35000"/>
              <a:buNone/>
            </a:pPr>
            <a:r>
              <a:rPr lang="en-US">
                <a:solidFill>
                  <a:srgbClr val="404040"/>
                </a:solidFill>
                <a:latin typeface="Inter"/>
                <a:ea typeface="Inter"/>
                <a:cs typeface="Inter"/>
                <a:sym typeface="Inter"/>
              </a:rPr>
              <a:t>РОЗГЛЯД КРОКІВ ПІДТРИМКИ ПОСТРАЖДАЛОЇ ОСОБИ ПРИ ЗДІЙСНЕННІ КЕЙС-МЕНЕДЖМЕНТУ ВИПАДКУ </a:t>
            </a:r>
            <a:r>
              <a:rPr lang="en-US" u="none" strike="noStrike">
                <a:solidFill>
                  <a:srgbClr val="404040"/>
                </a:solidFill>
                <a:latin typeface="Inter"/>
                <a:ea typeface="Inter"/>
                <a:cs typeface="Inter"/>
                <a:sym typeface="Inter"/>
              </a:rPr>
              <a:t>СЕН</a:t>
            </a:r>
            <a:endParaRPr/>
          </a:p>
        </p:txBody>
      </p:sp>
      <p:grpSp>
        <p:nvGrpSpPr>
          <p:cNvPr id="555" name="Google Shape;555;p21"/>
          <p:cNvGrpSpPr/>
          <p:nvPr/>
        </p:nvGrpSpPr>
        <p:grpSpPr>
          <a:xfrm>
            <a:off x="1025072" y="2616633"/>
            <a:ext cx="9717992" cy="3361459"/>
            <a:chOff x="1135" y="330633"/>
            <a:chExt cx="9717992" cy="3361459"/>
          </a:xfrm>
        </p:grpSpPr>
        <p:sp>
          <p:nvSpPr>
            <p:cNvPr id="556" name="Google Shape;556;p21"/>
            <p:cNvSpPr/>
            <p:nvPr/>
          </p:nvSpPr>
          <p:spPr>
            <a:xfrm rot="5400000">
              <a:off x="298143" y="2069245"/>
              <a:ext cx="894633" cy="1488650"/>
            </a:xfrm>
            <a:prstGeom prst="corner">
              <a:avLst>
                <a:gd fmla="val 16120" name="adj1"/>
                <a:gd fmla="val 16110" name="adj2"/>
              </a:avLst>
            </a:prstGeom>
            <a:solidFill>
              <a:srgbClr val="7189C7"/>
            </a:solidFill>
            <a:ln cap="flat" cmpd="sng" w="15875">
              <a:solidFill>
                <a:srgbClr val="7189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21"/>
            <p:cNvSpPr/>
            <p:nvPr/>
          </p:nvSpPr>
          <p:spPr>
            <a:xfrm>
              <a:off x="148806" y="2514030"/>
              <a:ext cx="1343961" cy="117806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21"/>
            <p:cNvSpPr txBox="1"/>
            <p:nvPr/>
          </p:nvSpPr>
          <p:spPr>
            <a:xfrm>
              <a:off x="148806" y="2514030"/>
              <a:ext cx="1343961" cy="1178061"/>
            </a:xfrm>
            <a:prstGeom prst="rect">
              <a:avLst/>
            </a:prstGeom>
            <a:noFill/>
            <a:ln>
              <a:noFill/>
            </a:ln>
          </p:spPr>
          <p:txBody>
            <a:bodyPr anchorCtr="0" anchor="t" bIns="53325" lIns="53325" spcFirstLastPara="1" rIns="53325" wrap="square" tIns="53325">
              <a:noAutofit/>
            </a:bodyPr>
            <a:lstStyle/>
            <a:p>
              <a:pPr indent="0" lvl="0" marL="0" marR="0" rtl="0" algn="l">
                <a:lnSpc>
                  <a:spcPct val="90000"/>
                </a:lnSpc>
                <a:spcBef>
                  <a:spcPts val="0"/>
                </a:spcBef>
                <a:spcAft>
                  <a:spcPts val="0"/>
                </a:spcAft>
                <a:buClr>
                  <a:schemeClr val="dk1"/>
                </a:buClr>
                <a:buSzPts val="1400"/>
                <a:buFont typeface="Libre Franklin"/>
                <a:buNone/>
              </a:pPr>
              <a:r>
                <a:rPr b="0" i="0" lang="en-US" sz="1400" u="none" cap="none" strike="noStrike">
                  <a:solidFill>
                    <a:schemeClr val="dk1"/>
                  </a:solidFill>
                  <a:latin typeface="Arial"/>
                  <a:ea typeface="Arial"/>
                  <a:cs typeface="Arial"/>
                  <a:sym typeface="Arial"/>
                </a:rPr>
                <a:t>Вступ та залучення</a:t>
              </a:r>
              <a:endParaRPr b="0" i="0" sz="1400" u="none" cap="none" strike="noStrike">
                <a:solidFill>
                  <a:srgbClr val="000000"/>
                </a:solidFill>
                <a:latin typeface="Arial"/>
                <a:ea typeface="Arial"/>
                <a:cs typeface="Arial"/>
                <a:sym typeface="Arial"/>
              </a:endParaRPr>
            </a:p>
          </p:txBody>
        </p:sp>
        <p:sp>
          <p:nvSpPr>
            <p:cNvPr id="559" name="Google Shape;559;p21"/>
            <p:cNvSpPr/>
            <p:nvPr/>
          </p:nvSpPr>
          <p:spPr>
            <a:xfrm>
              <a:off x="1239190" y="1959649"/>
              <a:ext cx="253577" cy="253577"/>
            </a:xfrm>
            <a:prstGeom prst="triangle">
              <a:avLst>
                <a:gd fmla="val 100000" name="adj"/>
              </a:avLst>
            </a:prstGeom>
            <a:solidFill>
              <a:srgbClr val="6589C8"/>
            </a:solidFill>
            <a:ln cap="flat" cmpd="sng" w="15875">
              <a:solidFill>
                <a:srgbClr val="6589C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21"/>
            <p:cNvSpPr/>
            <p:nvPr/>
          </p:nvSpPr>
          <p:spPr>
            <a:xfrm rot="5400000">
              <a:off x="1943414" y="1662121"/>
              <a:ext cx="894633" cy="1488650"/>
            </a:xfrm>
            <a:prstGeom prst="corner">
              <a:avLst>
                <a:gd fmla="val 16120" name="adj1"/>
                <a:gd fmla="val 16110" name="adj2"/>
              </a:avLst>
            </a:prstGeom>
            <a:solidFill>
              <a:srgbClr val="5A8BC8"/>
            </a:solidFill>
            <a:ln cap="flat" cmpd="sng" w="15875">
              <a:solidFill>
                <a:srgbClr val="5A8BC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21"/>
            <p:cNvSpPr/>
            <p:nvPr/>
          </p:nvSpPr>
          <p:spPr>
            <a:xfrm>
              <a:off x="1794078" y="2106906"/>
              <a:ext cx="1343961" cy="117806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21"/>
            <p:cNvSpPr txBox="1"/>
            <p:nvPr/>
          </p:nvSpPr>
          <p:spPr>
            <a:xfrm>
              <a:off x="1794078" y="2106906"/>
              <a:ext cx="1343961" cy="1178061"/>
            </a:xfrm>
            <a:prstGeom prst="rect">
              <a:avLst/>
            </a:prstGeom>
            <a:noFill/>
            <a:ln>
              <a:noFill/>
            </a:ln>
          </p:spPr>
          <p:txBody>
            <a:bodyPr anchorCtr="0" anchor="t" bIns="53325" lIns="53325" spcFirstLastPara="1" rIns="53325" wrap="square" tIns="53325">
              <a:noAutofit/>
            </a:bodyPr>
            <a:lstStyle/>
            <a:p>
              <a:pPr indent="0" lvl="0" marL="0" marR="0" rtl="0" algn="l">
                <a:lnSpc>
                  <a:spcPct val="90000"/>
                </a:lnSpc>
                <a:spcBef>
                  <a:spcPts val="0"/>
                </a:spcBef>
                <a:spcAft>
                  <a:spcPts val="0"/>
                </a:spcAft>
                <a:buClr>
                  <a:schemeClr val="dk1"/>
                </a:buClr>
                <a:buSzPts val="1400"/>
                <a:buFont typeface="Libre Franklin"/>
                <a:buNone/>
              </a:pPr>
              <a:r>
                <a:rPr b="0" i="0" lang="en-US" sz="1400" u="none" cap="none" strike="noStrike">
                  <a:solidFill>
                    <a:schemeClr val="dk1"/>
                  </a:solidFill>
                  <a:latin typeface="Arial"/>
                  <a:ea typeface="Arial"/>
                  <a:cs typeface="Arial"/>
                  <a:sym typeface="Arial"/>
                </a:rPr>
                <a:t>Оцінка</a:t>
              </a:r>
              <a:endParaRPr b="0" i="0" sz="1400" u="none" cap="none" strike="noStrike">
                <a:solidFill>
                  <a:srgbClr val="000000"/>
                </a:solidFill>
                <a:latin typeface="Arial"/>
                <a:ea typeface="Arial"/>
                <a:cs typeface="Arial"/>
                <a:sym typeface="Arial"/>
              </a:endParaRPr>
            </a:p>
          </p:txBody>
        </p:sp>
        <p:sp>
          <p:nvSpPr>
            <p:cNvPr id="563" name="Google Shape;563;p21"/>
            <p:cNvSpPr/>
            <p:nvPr/>
          </p:nvSpPr>
          <p:spPr>
            <a:xfrm>
              <a:off x="2884462" y="1552524"/>
              <a:ext cx="253577" cy="253577"/>
            </a:xfrm>
            <a:prstGeom prst="triangle">
              <a:avLst>
                <a:gd fmla="val 100000" name="adj"/>
              </a:avLst>
            </a:prstGeom>
            <a:solidFill>
              <a:srgbClr val="4E8EC9"/>
            </a:solidFill>
            <a:ln cap="flat" cmpd="sng" w="15875">
              <a:solidFill>
                <a:srgbClr val="4E8EC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21"/>
            <p:cNvSpPr/>
            <p:nvPr/>
          </p:nvSpPr>
          <p:spPr>
            <a:xfrm rot="5400000">
              <a:off x="3588686" y="1254996"/>
              <a:ext cx="894633" cy="1488650"/>
            </a:xfrm>
            <a:prstGeom prst="corner">
              <a:avLst>
                <a:gd fmla="val 16120" name="adj1"/>
                <a:gd fmla="val 16110" name="adj2"/>
              </a:avLst>
            </a:prstGeom>
            <a:solidFill>
              <a:srgbClr val="4295CA"/>
            </a:solidFill>
            <a:ln cap="flat" cmpd="sng" w="15875">
              <a:solidFill>
                <a:srgbClr val="4295C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21"/>
            <p:cNvSpPr/>
            <p:nvPr/>
          </p:nvSpPr>
          <p:spPr>
            <a:xfrm>
              <a:off x="3439350" y="1699782"/>
              <a:ext cx="1343961" cy="117806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21"/>
            <p:cNvSpPr txBox="1"/>
            <p:nvPr/>
          </p:nvSpPr>
          <p:spPr>
            <a:xfrm>
              <a:off x="3439350" y="1699782"/>
              <a:ext cx="1343961" cy="1178061"/>
            </a:xfrm>
            <a:prstGeom prst="rect">
              <a:avLst/>
            </a:prstGeom>
            <a:noFill/>
            <a:ln>
              <a:noFill/>
            </a:ln>
          </p:spPr>
          <p:txBody>
            <a:bodyPr anchorCtr="0" anchor="t" bIns="53325" lIns="53325" spcFirstLastPara="1" rIns="53325" wrap="square" tIns="53325">
              <a:noAutofit/>
            </a:bodyPr>
            <a:lstStyle/>
            <a:p>
              <a:pPr indent="0" lvl="0" marL="0" marR="0" rtl="0" algn="l">
                <a:lnSpc>
                  <a:spcPct val="90000"/>
                </a:lnSpc>
                <a:spcBef>
                  <a:spcPts val="0"/>
                </a:spcBef>
                <a:spcAft>
                  <a:spcPts val="0"/>
                </a:spcAft>
                <a:buClr>
                  <a:schemeClr val="dk1"/>
                </a:buClr>
                <a:buSzPts val="1400"/>
                <a:buFont typeface="Libre Franklin"/>
                <a:buNone/>
              </a:pPr>
              <a:r>
                <a:rPr b="0" i="0" lang="en-US" sz="1400" u="none" cap="none" strike="noStrike">
                  <a:solidFill>
                    <a:schemeClr val="dk1"/>
                  </a:solidFill>
                  <a:latin typeface="Arial"/>
                  <a:ea typeface="Arial"/>
                  <a:cs typeface="Arial"/>
                  <a:sym typeface="Arial"/>
                </a:rPr>
                <a:t>План дій</a:t>
              </a:r>
              <a:endParaRPr b="0" i="0" sz="1400" u="none" cap="none" strike="noStrike">
                <a:solidFill>
                  <a:srgbClr val="000000"/>
                </a:solidFill>
                <a:latin typeface="Arial"/>
                <a:ea typeface="Arial"/>
                <a:cs typeface="Arial"/>
                <a:sym typeface="Arial"/>
              </a:endParaRPr>
            </a:p>
          </p:txBody>
        </p:sp>
        <p:sp>
          <p:nvSpPr>
            <p:cNvPr id="567" name="Google Shape;567;p21"/>
            <p:cNvSpPr/>
            <p:nvPr/>
          </p:nvSpPr>
          <p:spPr>
            <a:xfrm>
              <a:off x="4529734" y="1145400"/>
              <a:ext cx="253577" cy="253577"/>
            </a:xfrm>
            <a:prstGeom prst="triangle">
              <a:avLst>
                <a:gd fmla="val 100000" name="adj"/>
              </a:avLst>
            </a:prstGeom>
            <a:solidFill>
              <a:srgbClr val="369FCB"/>
            </a:solidFill>
            <a:ln cap="flat" cmpd="sng" w="15875">
              <a:solidFill>
                <a:srgbClr val="369FC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21"/>
            <p:cNvSpPr/>
            <p:nvPr/>
          </p:nvSpPr>
          <p:spPr>
            <a:xfrm rot="5400000">
              <a:off x="5233958" y="847872"/>
              <a:ext cx="894633" cy="1488650"/>
            </a:xfrm>
            <a:prstGeom prst="corner">
              <a:avLst>
                <a:gd fmla="val 16120" name="adj1"/>
                <a:gd fmla="val 16110" name="adj2"/>
              </a:avLst>
            </a:prstGeom>
            <a:solidFill>
              <a:srgbClr val="2EA6C8"/>
            </a:solidFill>
            <a:ln cap="flat" cmpd="sng" w="15875">
              <a:solidFill>
                <a:srgbClr val="2EA6C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21"/>
            <p:cNvSpPr/>
            <p:nvPr/>
          </p:nvSpPr>
          <p:spPr>
            <a:xfrm>
              <a:off x="5084621" y="1292658"/>
              <a:ext cx="1343961" cy="117806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21"/>
            <p:cNvSpPr txBox="1"/>
            <p:nvPr/>
          </p:nvSpPr>
          <p:spPr>
            <a:xfrm>
              <a:off x="5084621" y="1292658"/>
              <a:ext cx="1343961" cy="1178061"/>
            </a:xfrm>
            <a:prstGeom prst="rect">
              <a:avLst/>
            </a:prstGeom>
            <a:noFill/>
            <a:ln>
              <a:noFill/>
            </a:ln>
          </p:spPr>
          <p:txBody>
            <a:bodyPr anchorCtr="0" anchor="t" bIns="53325" lIns="53325" spcFirstLastPara="1" rIns="53325" wrap="square" tIns="53325">
              <a:noAutofit/>
            </a:bodyPr>
            <a:lstStyle/>
            <a:p>
              <a:pPr indent="0" lvl="0" marL="0" marR="0" rtl="0" algn="l">
                <a:lnSpc>
                  <a:spcPct val="90000"/>
                </a:lnSpc>
                <a:spcBef>
                  <a:spcPts val="0"/>
                </a:spcBef>
                <a:spcAft>
                  <a:spcPts val="0"/>
                </a:spcAft>
                <a:buClr>
                  <a:schemeClr val="dk1"/>
                </a:buClr>
                <a:buSzPts val="1400"/>
                <a:buFont typeface="Libre Franklin"/>
                <a:buNone/>
              </a:pPr>
              <a:r>
                <a:rPr b="0" i="0" lang="en-US" sz="1400" u="none" cap="none" strike="noStrike">
                  <a:solidFill>
                    <a:schemeClr val="dk1"/>
                  </a:solidFill>
                  <a:latin typeface="Arial"/>
                  <a:ea typeface="Arial"/>
                  <a:cs typeface="Arial"/>
                  <a:sym typeface="Arial"/>
                </a:rPr>
                <a:t>Реалізація плану дій</a:t>
              </a:r>
              <a:endParaRPr b="0" i="0" sz="1400" u="none" cap="none" strike="noStrike">
                <a:solidFill>
                  <a:srgbClr val="000000"/>
                </a:solidFill>
                <a:latin typeface="Arial"/>
                <a:ea typeface="Arial"/>
                <a:cs typeface="Arial"/>
                <a:sym typeface="Arial"/>
              </a:endParaRPr>
            </a:p>
          </p:txBody>
        </p:sp>
        <p:sp>
          <p:nvSpPr>
            <p:cNvPr id="571" name="Google Shape;571;p21"/>
            <p:cNvSpPr/>
            <p:nvPr/>
          </p:nvSpPr>
          <p:spPr>
            <a:xfrm>
              <a:off x="6175005" y="738276"/>
              <a:ext cx="253577" cy="253577"/>
            </a:xfrm>
            <a:prstGeom prst="triangle">
              <a:avLst>
                <a:gd fmla="val 100000" name="adj"/>
              </a:avLst>
            </a:prstGeom>
            <a:solidFill>
              <a:srgbClr val="28AEC3"/>
            </a:solidFill>
            <a:ln cap="flat" cmpd="sng" w="15875">
              <a:solidFill>
                <a:srgbClr val="28AEC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21"/>
            <p:cNvSpPr/>
            <p:nvPr/>
          </p:nvSpPr>
          <p:spPr>
            <a:xfrm rot="5400000">
              <a:off x="6879230" y="440748"/>
              <a:ext cx="894633" cy="1488650"/>
            </a:xfrm>
            <a:prstGeom prst="corner">
              <a:avLst>
                <a:gd fmla="val 16120" name="adj1"/>
                <a:gd fmla="val 16110" name="adj2"/>
              </a:avLst>
            </a:prstGeom>
            <a:solidFill>
              <a:srgbClr val="23B6BD"/>
            </a:solidFill>
            <a:ln cap="flat" cmpd="sng" w="15875">
              <a:solidFill>
                <a:srgbClr val="23B6B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21"/>
            <p:cNvSpPr/>
            <p:nvPr/>
          </p:nvSpPr>
          <p:spPr>
            <a:xfrm>
              <a:off x="6729893" y="885534"/>
              <a:ext cx="1343961" cy="117806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21"/>
            <p:cNvSpPr txBox="1"/>
            <p:nvPr/>
          </p:nvSpPr>
          <p:spPr>
            <a:xfrm>
              <a:off x="6729893" y="885534"/>
              <a:ext cx="1343961" cy="1178061"/>
            </a:xfrm>
            <a:prstGeom prst="rect">
              <a:avLst/>
            </a:prstGeom>
            <a:noFill/>
            <a:ln>
              <a:noFill/>
            </a:ln>
          </p:spPr>
          <p:txBody>
            <a:bodyPr anchorCtr="0" anchor="t" bIns="53325" lIns="53325" spcFirstLastPara="1" rIns="53325" wrap="square" tIns="53325">
              <a:noAutofit/>
            </a:bodyPr>
            <a:lstStyle/>
            <a:p>
              <a:pPr indent="0" lvl="0" marL="0" marR="0" rtl="0" algn="l">
                <a:lnSpc>
                  <a:spcPct val="90000"/>
                </a:lnSpc>
                <a:spcBef>
                  <a:spcPts val="0"/>
                </a:spcBef>
                <a:spcAft>
                  <a:spcPts val="0"/>
                </a:spcAft>
                <a:buClr>
                  <a:schemeClr val="dk1"/>
                </a:buClr>
                <a:buSzPts val="1400"/>
                <a:buFont typeface="Libre Franklin"/>
                <a:buNone/>
              </a:pPr>
              <a:r>
                <a:rPr b="0" i="0" lang="en-US" sz="1400" u="none" cap="none" strike="noStrike">
                  <a:solidFill>
                    <a:schemeClr val="dk1"/>
                  </a:solidFill>
                  <a:latin typeface="Arial"/>
                  <a:ea typeface="Arial"/>
                  <a:cs typeface="Arial"/>
                  <a:sym typeface="Arial"/>
                </a:rPr>
                <a:t>Супровід справи</a:t>
              </a:r>
              <a:endParaRPr b="0" i="0" sz="1400" u="none" cap="none" strike="noStrike">
                <a:solidFill>
                  <a:srgbClr val="000000"/>
                </a:solidFill>
                <a:latin typeface="Arial"/>
                <a:ea typeface="Arial"/>
                <a:cs typeface="Arial"/>
                <a:sym typeface="Arial"/>
              </a:endParaRPr>
            </a:p>
          </p:txBody>
        </p:sp>
        <p:sp>
          <p:nvSpPr>
            <p:cNvPr id="575" name="Google Shape;575;p21"/>
            <p:cNvSpPr/>
            <p:nvPr/>
          </p:nvSpPr>
          <p:spPr>
            <a:xfrm>
              <a:off x="7820277" y="331152"/>
              <a:ext cx="253577" cy="253577"/>
            </a:xfrm>
            <a:prstGeom prst="triangle">
              <a:avLst>
                <a:gd fmla="val 100000" name="adj"/>
              </a:avLst>
            </a:prstGeom>
            <a:solidFill>
              <a:srgbClr val="1EB7AF"/>
            </a:solidFill>
            <a:ln cap="flat" cmpd="sng" w="15875">
              <a:solidFill>
                <a:srgbClr val="1EB7A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21"/>
            <p:cNvSpPr/>
            <p:nvPr/>
          </p:nvSpPr>
          <p:spPr>
            <a:xfrm rot="5400000">
              <a:off x="8524501" y="33624"/>
              <a:ext cx="894633" cy="1488650"/>
            </a:xfrm>
            <a:prstGeom prst="corner">
              <a:avLst>
                <a:gd fmla="val 16120" name="adj1"/>
                <a:gd fmla="val 16110" name="adj2"/>
              </a:avLst>
            </a:prstGeom>
            <a:solidFill>
              <a:srgbClr val="19B19B"/>
            </a:solidFill>
            <a:ln cap="flat" cmpd="sng" w="15875">
              <a:solidFill>
                <a:srgbClr val="19B19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21"/>
            <p:cNvSpPr/>
            <p:nvPr/>
          </p:nvSpPr>
          <p:spPr>
            <a:xfrm>
              <a:off x="8375165" y="478410"/>
              <a:ext cx="1343961" cy="117806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21"/>
            <p:cNvSpPr txBox="1"/>
            <p:nvPr/>
          </p:nvSpPr>
          <p:spPr>
            <a:xfrm>
              <a:off x="8375165" y="478410"/>
              <a:ext cx="1343961" cy="1178061"/>
            </a:xfrm>
            <a:prstGeom prst="rect">
              <a:avLst/>
            </a:prstGeom>
            <a:noFill/>
            <a:ln>
              <a:noFill/>
            </a:ln>
          </p:spPr>
          <p:txBody>
            <a:bodyPr anchorCtr="0" anchor="t" bIns="53325" lIns="53325" spcFirstLastPara="1" rIns="53325" wrap="square" tIns="53325">
              <a:noAutofit/>
            </a:bodyPr>
            <a:lstStyle/>
            <a:p>
              <a:pPr indent="0" lvl="0" marL="0" marR="0" rtl="0" algn="l">
                <a:lnSpc>
                  <a:spcPct val="90000"/>
                </a:lnSpc>
                <a:spcBef>
                  <a:spcPts val="0"/>
                </a:spcBef>
                <a:spcAft>
                  <a:spcPts val="0"/>
                </a:spcAft>
                <a:buClr>
                  <a:schemeClr val="dk1"/>
                </a:buClr>
                <a:buSzPts val="1400"/>
                <a:buFont typeface="Libre Franklin"/>
                <a:buNone/>
              </a:pPr>
              <a:r>
                <a:rPr b="0" i="0" lang="en-US" sz="1400" u="none" cap="none" strike="noStrike">
                  <a:solidFill>
                    <a:schemeClr val="dk1"/>
                  </a:solidFill>
                  <a:latin typeface="Arial"/>
                  <a:ea typeface="Arial"/>
                  <a:cs typeface="Arial"/>
                  <a:sym typeface="Arial"/>
                </a:rPr>
                <a:t>Закриття кейсу</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22"/>
          <p:cNvSpPr txBox="1"/>
          <p:nvPr>
            <p:ph type="title"/>
          </p:nvPr>
        </p:nvSpPr>
        <p:spPr>
          <a:xfrm>
            <a:off x="221741" y="204215"/>
            <a:ext cx="11436000" cy="11364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SzPts val="1400"/>
              <a:buNone/>
            </a:pPr>
            <a:r>
              <a:rPr lang="en-US">
                <a:solidFill>
                  <a:schemeClr val="lt1"/>
                </a:solidFill>
              </a:rPr>
              <a:t>КРОКИ 1-2 ПРИ ЗДІЙСНЕННІ ГЗН КЕЙС-МЕНЕДЖМЕНТУ ВИПАДКУ </a:t>
            </a:r>
            <a:r>
              <a:rPr lang="en-US"/>
              <a:t>СЕН </a:t>
            </a:r>
            <a:endParaRPr/>
          </a:p>
        </p:txBody>
      </p:sp>
      <p:sp>
        <p:nvSpPr>
          <p:cNvPr id="585" name="Google Shape;585;p22"/>
          <p:cNvSpPr txBox="1"/>
          <p:nvPr>
            <p:ph idx="1" type="body"/>
          </p:nvPr>
        </p:nvSpPr>
        <p:spPr>
          <a:xfrm>
            <a:off x="221750" y="1739747"/>
            <a:ext cx="11677976" cy="5118300"/>
          </a:xfrm>
          <a:prstGeom prst="rect">
            <a:avLst/>
          </a:prstGeom>
          <a:noFill/>
          <a:ln>
            <a:noFill/>
          </a:ln>
        </p:spPr>
        <p:txBody>
          <a:bodyPr anchorCtr="0" anchor="t" bIns="45700" lIns="45700" spcFirstLastPara="1" rIns="45700" wrap="square" tIns="45700">
            <a:noAutofit/>
          </a:bodyPr>
          <a:lstStyle/>
          <a:p>
            <a:pPr indent="-368300" lvl="0" marL="457200" rtl="0" algn="l">
              <a:lnSpc>
                <a:spcPct val="110000"/>
              </a:lnSpc>
              <a:spcBef>
                <a:spcPts val="1200"/>
              </a:spcBef>
              <a:spcAft>
                <a:spcPts val="0"/>
              </a:spcAft>
              <a:buSzPts val="2200"/>
              <a:buChar char=" "/>
            </a:pPr>
            <a:r>
              <a:rPr b="1" lang="en-US">
                <a:solidFill>
                  <a:schemeClr val="dk1"/>
                </a:solidFill>
              </a:rPr>
              <a:t>Крок 1: Вступ і залучення </a:t>
            </a:r>
            <a:r>
              <a:rPr lang="en-US">
                <a:solidFill>
                  <a:schemeClr val="dk1"/>
                </a:solidFill>
              </a:rPr>
              <a:t>– Отримання інформованої згоди: Постраждала особа повинна знати, що якщо вона повідомить про СЕН, це може запустити процес розслідування. СЕН є найпоширенішим винятком із принципу конфіденційності.</a:t>
            </a:r>
            <a:endParaRPr/>
          </a:p>
          <a:p>
            <a:pPr indent="-368300" lvl="0" marL="457200" rtl="0" algn="l">
              <a:lnSpc>
                <a:spcPct val="110000"/>
              </a:lnSpc>
              <a:spcBef>
                <a:spcPts val="1200"/>
              </a:spcBef>
              <a:spcAft>
                <a:spcPts val="0"/>
              </a:spcAft>
              <a:buSzPts val="2200"/>
              <a:buChar char=" "/>
            </a:pPr>
            <a:r>
              <a:rPr b="1" lang="en-US">
                <a:solidFill>
                  <a:schemeClr val="dk1"/>
                </a:solidFill>
              </a:rPr>
              <a:t>Крок 2: Оцінка </a:t>
            </a:r>
            <a:r>
              <a:rPr lang="en-US">
                <a:solidFill>
                  <a:schemeClr val="dk1"/>
                </a:solidFill>
              </a:rPr>
              <a:t>– Нагальні потреби постраждалої особи від СЕН у сфері здоров’я та безпеки є пріоритетними. Для психосоціальної оцінки:</a:t>
            </a:r>
            <a:endParaRPr/>
          </a:p>
          <a:p>
            <a:pPr indent="-361950" lvl="1" marL="869950" rtl="0" algn="l">
              <a:lnSpc>
                <a:spcPct val="90000"/>
              </a:lnSpc>
              <a:spcBef>
                <a:spcPts val="200"/>
              </a:spcBef>
              <a:spcAft>
                <a:spcPts val="0"/>
              </a:spcAft>
              <a:buClr>
                <a:srgbClr val="0081A5"/>
              </a:buClr>
              <a:buSzPts val="2000"/>
              <a:buFont typeface="Courier New"/>
              <a:buChar char="o"/>
            </a:pPr>
            <a:r>
              <a:rPr lang="en-US" sz="2000">
                <a:solidFill>
                  <a:schemeClr val="dk1"/>
                </a:solidFill>
                <a:latin typeface="Arial"/>
                <a:ea typeface="Arial"/>
                <a:cs typeface="Arial"/>
                <a:sym typeface="Arial"/>
              </a:rPr>
              <a:t>Постраждалі від СЕН особи часто зазнають різних форм насильства, що може мати накопичувальний вплив на їхній психічний стан.</a:t>
            </a:r>
            <a:endParaRPr/>
          </a:p>
          <a:p>
            <a:pPr indent="-361950" lvl="1" marL="869950" rtl="0" algn="l">
              <a:lnSpc>
                <a:spcPct val="90000"/>
              </a:lnSpc>
              <a:spcBef>
                <a:spcPts val="200"/>
              </a:spcBef>
              <a:spcAft>
                <a:spcPts val="0"/>
              </a:spcAft>
              <a:buClr>
                <a:srgbClr val="0081A5"/>
              </a:buClr>
              <a:buSzPts val="2000"/>
              <a:buFont typeface="Courier New"/>
              <a:buChar char="o"/>
            </a:pPr>
            <a:r>
              <a:rPr lang="en-US" sz="2000">
                <a:solidFill>
                  <a:schemeClr val="dk1"/>
                </a:solidFill>
                <a:latin typeface="Arial"/>
                <a:ea typeface="Arial"/>
                <a:cs typeface="Arial"/>
                <a:sym typeface="Arial"/>
              </a:rPr>
              <a:t>Використовуйте методи комунікації, спрямованої на підтримку.</a:t>
            </a:r>
            <a:endParaRPr/>
          </a:p>
          <a:p>
            <a:pPr indent="-361950" lvl="1" marL="869950" rtl="0" algn="l">
              <a:lnSpc>
                <a:spcPct val="90000"/>
              </a:lnSpc>
              <a:spcBef>
                <a:spcPts val="200"/>
              </a:spcBef>
              <a:spcAft>
                <a:spcPts val="0"/>
              </a:spcAft>
              <a:buClr>
                <a:srgbClr val="0081A5"/>
              </a:buClr>
              <a:buSzPts val="2000"/>
              <a:buFont typeface="Courier New"/>
              <a:buChar char="o"/>
            </a:pPr>
            <a:r>
              <a:rPr lang="en-US" sz="2000">
                <a:solidFill>
                  <a:schemeClr val="dk1"/>
                </a:solidFill>
                <a:latin typeface="Arial"/>
                <a:ea typeface="Arial"/>
                <a:cs typeface="Arial"/>
                <a:sym typeface="Arial"/>
              </a:rPr>
              <a:t>Визначайте тип стресу, який переживає постраждала особа, а також чи вимагають інтенсивність, частота та тривалість симптомів спеціалізованої підтримки у сфері психічного здоров’я. </a:t>
            </a:r>
            <a:endParaRPr/>
          </a:p>
          <a:p>
            <a:pPr indent="-361950" lvl="1" marL="869950" rtl="0" algn="l">
              <a:lnSpc>
                <a:spcPct val="90000"/>
              </a:lnSpc>
              <a:spcBef>
                <a:spcPts val="200"/>
              </a:spcBef>
              <a:spcAft>
                <a:spcPts val="0"/>
              </a:spcAft>
              <a:buClr>
                <a:srgbClr val="0081A5"/>
              </a:buClr>
              <a:buSzPts val="2000"/>
              <a:buFont typeface="Courier New"/>
              <a:buChar char="o"/>
            </a:pPr>
            <a:r>
              <a:rPr lang="en-US" sz="2000">
                <a:solidFill>
                  <a:schemeClr val="dk1"/>
                </a:solidFill>
                <a:latin typeface="Arial"/>
                <a:ea typeface="Arial"/>
                <a:cs typeface="Arial"/>
                <a:sym typeface="Arial"/>
              </a:rPr>
              <a:t>Залежно від характеру та масштабу СЕН, потерпілими можуть бути вся сім’я постраждалої особи або окремі її члени, що слід враховувати під час ГЗН кейс-менеджменту </a:t>
            </a:r>
            <a:endParaRPr sz="20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5">
                                            <p:txEl>
                                              <p:pRg end="0" st="0"/>
                                            </p:txEl>
                                          </p:spTgt>
                                        </p:tgtEl>
                                        <p:attrNameLst>
                                          <p:attrName>style.visibility</p:attrName>
                                        </p:attrNameLst>
                                      </p:cBhvr>
                                      <p:to>
                                        <p:strVal val="visible"/>
                                      </p:to>
                                    </p:set>
                                    <p:anim calcmode="lin" valueType="num">
                                      <p:cBhvr additive="base">
                                        <p:cTn dur="500"/>
                                        <p:tgtEl>
                                          <p:spTgt spid="58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5">
                                            <p:txEl>
                                              <p:pRg end="1" st="1"/>
                                            </p:txEl>
                                          </p:spTgt>
                                        </p:tgtEl>
                                        <p:attrNameLst>
                                          <p:attrName>style.visibility</p:attrName>
                                        </p:attrNameLst>
                                      </p:cBhvr>
                                      <p:to>
                                        <p:strVal val="visible"/>
                                      </p:to>
                                    </p:set>
                                    <p:anim calcmode="lin" valueType="num">
                                      <p:cBhvr additive="base">
                                        <p:cTn dur="500"/>
                                        <p:tgtEl>
                                          <p:spTgt spid="585">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5">
                                            <p:txEl>
                                              <p:pRg end="2" st="2"/>
                                            </p:txEl>
                                          </p:spTgt>
                                        </p:tgtEl>
                                        <p:attrNameLst>
                                          <p:attrName>style.visibility</p:attrName>
                                        </p:attrNameLst>
                                      </p:cBhvr>
                                      <p:to>
                                        <p:strVal val="visible"/>
                                      </p:to>
                                    </p:set>
                                    <p:anim calcmode="lin" valueType="num">
                                      <p:cBhvr additive="base">
                                        <p:cTn dur="500"/>
                                        <p:tgtEl>
                                          <p:spTgt spid="585">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5">
                                            <p:txEl>
                                              <p:pRg end="3" st="3"/>
                                            </p:txEl>
                                          </p:spTgt>
                                        </p:tgtEl>
                                        <p:attrNameLst>
                                          <p:attrName>style.visibility</p:attrName>
                                        </p:attrNameLst>
                                      </p:cBhvr>
                                      <p:to>
                                        <p:strVal val="visible"/>
                                      </p:to>
                                    </p:set>
                                    <p:anim calcmode="lin" valueType="num">
                                      <p:cBhvr additive="base">
                                        <p:cTn dur="500"/>
                                        <p:tgtEl>
                                          <p:spTgt spid="585">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5">
                                            <p:txEl>
                                              <p:pRg end="4" st="4"/>
                                            </p:txEl>
                                          </p:spTgt>
                                        </p:tgtEl>
                                        <p:attrNameLst>
                                          <p:attrName>style.visibility</p:attrName>
                                        </p:attrNameLst>
                                      </p:cBhvr>
                                      <p:to>
                                        <p:strVal val="visible"/>
                                      </p:to>
                                    </p:set>
                                    <p:anim calcmode="lin" valueType="num">
                                      <p:cBhvr additive="base">
                                        <p:cTn dur="500"/>
                                        <p:tgtEl>
                                          <p:spTgt spid="585">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5">
                                            <p:txEl>
                                              <p:pRg end="5" st="5"/>
                                            </p:txEl>
                                          </p:spTgt>
                                        </p:tgtEl>
                                        <p:attrNameLst>
                                          <p:attrName>style.visibility</p:attrName>
                                        </p:attrNameLst>
                                      </p:cBhvr>
                                      <p:to>
                                        <p:strVal val="visible"/>
                                      </p:to>
                                    </p:set>
                                    <p:anim calcmode="lin" valueType="num">
                                      <p:cBhvr additive="base">
                                        <p:cTn dur="500"/>
                                        <p:tgtEl>
                                          <p:spTgt spid="585">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23"/>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chemeClr val="dk1"/>
              </a:buClr>
              <a:buSzPts val="1400"/>
              <a:buFont typeface="Arial"/>
              <a:buNone/>
            </a:pPr>
            <a:r>
              <a:rPr lang="en-US">
                <a:solidFill>
                  <a:schemeClr val="lt1"/>
                </a:solidFill>
              </a:rPr>
              <a:t>КРОК 3 ПРИ ЗДІЙСНЕННІ ГЗН КЕЙС-МЕНЕДЖМЕНТУ ВИПАДКУ СЕН </a:t>
            </a:r>
            <a:endParaRPr/>
          </a:p>
        </p:txBody>
      </p:sp>
      <p:sp>
        <p:nvSpPr>
          <p:cNvPr id="592" name="Google Shape;592;p23"/>
          <p:cNvSpPr txBox="1"/>
          <p:nvPr>
            <p:ph idx="1" type="body"/>
          </p:nvPr>
        </p:nvSpPr>
        <p:spPr>
          <a:xfrm>
            <a:off x="-100" y="1570625"/>
            <a:ext cx="12192000" cy="5624654"/>
          </a:xfrm>
          <a:prstGeom prst="rect">
            <a:avLst/>
          </a:prstGeom>
          <a:noFill/>
          <a:ln>
            <a:noFill/>
          </a:ln>
        </p:spPr>
        <p:txBody>
          <a:bodyPr anchorCtr="0" anchor="t" bIns="45700" lIns="45700" spcFirstLastPara="1" rIns="45700" wrap="square" tIns="45700">
            <a:noAutofit/>
          </a:bodyPr>
          <a:lstStyle/>
          <a:p>
            <a:pPr indent="0" lvl="0" marL="171450" rtl="0" algn="l">
              <a:lnSpc>
                <a:spcPct val="100000"/>
              </a:lnSpc>
              <a:spcBef>
                <a:spcPts val="0"/>
              </a:spcBef>
              <a:spcAft>
                <a:spcPts val="0"/>
              </a:spcAft>
              <a:buClr>
                <a:srgbClr val="0081A5"/>
              </a:buClr>
              <a:buSzPts val="2400"/>
              <a:buNone/>
            </a:pPr>
            <a:r>
              <a:rPr b="1" lang="en-US">
                <a:solidFill>
                  <a:schemeClr val="dk1"/>
                </a:solidFill>
              </a:rPr>
              <a:t>Крок 3: План дій</a:t>
            </a:r>
            <a:endParaRPr b="1"/>
          </a:p>
          <a:p>
            <a:pPr indent="-323850" lvl="0" marL="457200" rtl="0" algn="l">
              <a:lnSpc>
                <a:spcPct val="100000"/>
              </a:lnSpc>
              <a:spcBef>
                <a:spcPts val="0"/>
              </a:spcBef>
              <a:spcAft>
                <a:spcPts val="0"/>
              </a:spcAft>
              <a:buClr>
                <a:srgbClr val="0081A5"/>
              </a:buClr>
              <a:buSzPts val="2400"/>
              <a:buFont typeface="Arial"/>
              <a:buChar char="•"/>
            </a:pPr>
            <a:r>
              <a:rPr lang="en-US">
                <a:solidFill>
                  <a:schemeClr val="dk1"/>
                </a:solidFill>
              </a:rPr>
              <a:t>     </a:t>
            </a:r>
            <a:r>
              <a:rPr lang="en-US" u="sng">
                <a:solidFill>
                  <a:schemeClr val="dk1"/>
                </a:solidFill>
              </a:rPr>
              <a:t>Планування безпеки:</a:t>
            </a:r>
            <a:endParaRPr u="sng"/>
          </a:p>
          <a:p>
            <a:pPr indent="-361950" lvl="1" marL="869950" rtl="0" algn="l">
              <a:lnSpc>
                <a:spcPct val="90000"/>
              </a:lnSpc>
              <a:spcBef>
                <a:spcPts val="400"/>
              </a:spcBef>
              <a:spcAft>
                <a:spcPts val="0"/>
              </a:spcAft>
              <a:buClr>
                <a:srgbClr val="0081A5"/>
              </a:buClr>
              <a:buSzPts val="2000"/>
              <a:buFont typeface="Courier New"/>
              <a:buChar char="o"/>
            </a:pPr>
            <a:r>
              <a:rPr lang="en-US" sz="2000">
                <a:solidFill>
                  <a:schemeClr val="dk1"/>
                </a:solidFill>
                <a:latin typeface="Arial"/>
                <a:ea typeface="Arial"/>
                <a:cs typeface="Arial"/>
                <a:sym typeface="Arial"/>
              </a:rPr>
              <a:t>Є критично важливим у випадках СЕН, особливо якщо постраждала особа залишається в тій самій громаді. Визначте безпечних людей і безпечні місця. </a:t>
            </a:r>
            <a:endParaRPr/>
          </a:p>
          <a:p>
            <a:pPr indent="-361950" lvl="1" marL="869950" rtl="0" algn="l">
              <a:lnSpc>
                <a:spcPct val="90000"/>
              </a:lnSpc>
              <a:spcBef>
                <a:spcPts val="400"/>
              </a:spcBef>
              <a:spcAft>
                <a:spcPts val="0"/>
              </a:spcAft>
              <a:buClr>
                <a:srgbClr val="0081A5"/>
              </a:buClr>
              <a:buSzPts val="2000"/>
              <a:buFont typeface="Courier New"/>
              <a:buChar char="o"/>
            </a:pPr>
            <a:r>
              <a:rPr lang="en-US" sz="2000">
                <a:solidFill>
                  <a:schemeClr val="dk1"/>
                </a:solidFill>
                <a:latin typeface="Arial"/>
                <a:ea typeface="Arial"/>
                <a:cs typeface="Arial"/>
                <a:sym typeface="Arial"/>
              </a:rPr>
              <a:t>Оцініть ризики вчинення помсти для викривача(ки) інциденту, постраждалої особи, її сім’ї та персоналу, який займається кейс-менеджментом. </a:t>
            </a:r>
            <a:endParaRPr/>
          </a:p>
          <a:p>
            <a:pPr indent="-361950" lvl="1" marL="869950" rtl="0" algn="l">
              <a:lnSpc>
                <a:spcPct val="90000"/>
              </a:lnSpc>
              <a:spcBef>
                <a:spcPts val="400"/>
              </a:spcBef>
              <a:spcAft>
                <a:spcPts val="0"/>
              </a:spcAft>
              <a:buClr>
                <a:srgbClr val="0081A5"/>
              </a:buClr>
              <a:buSzPts val="2000"/>
              <a:buFont typeface="Courier New"/>
              <a:buChar char="o"/>
            </a:pPr>
            <a:r>
              <a:rPr lang="en-US" sz="2000">
                <a:solidFill>
                  <a:schemeClr val="dk1"/>
                </a:solidFill>
                <a:latin typeface="Arial"/>
                <a:ea typeface="Arial"/>
                <a:cs typeface="Arial"/>
                <a:sym typeface="Arial"/>
              </a:rPr>
              <a:t>Ризики можуть зрости під час розслідування; розслідування повинно бути відокремлене від послуг ГЗН, а також слід розглянути додаткові заходи для зниження ризику.</a:t>
            </a:r>
            <a:endParaRPr/>
          </a:p>
          <a:p>
            <a:pPr indent="-361950" lvl="1" marL="869950" rtl="0" algn="l">
              <a:lnSpc>
                <a:spcPct val="90000"/>
              </a:lnSpc>
              <a:spcBef>
                <a:spcPts val="400"/>
              </a:spcBef>
              <a:spcAft>
                <a:spcPts val="0"/>
              </a:spcAft>
              <a:buClr>
                <a:srgbClr val="0081A5"/>
              </a:buClr>
              <a:buSzPts val="2000"/>
              <a:buFont typeface="Courier New"/>
              <a:buChar char="o"/>
            </a:pPr>
            <a:r>
              <a:rPr lang="en-US" sz="2000">
                <a:solidFill>
                  <a:schemeClr val="dk1"/>
                </a:solidFill>
                <a:latin typeface="Arial"/>
                <a:ea typeface="Arial"/>
                <a:cs typeface="Arial"/>
                <a:sym typeface="Arial"/>
              </a:rPr>
              <a:t>Не розголошуйте імена постраждалої особи або кейс-менеджера(ки) без їхньої згоди. </a:t>
            </a:r>
            <a:endParaRPr/>
          </a:p>
          <a:p>
            <a:pPr indent="-361950" lvl="1" marL="869950" rtl="0" algn="l">
              <a:lnSpc>
                <a:spcPct val="90000"/>
              </a:lnSpc>
              <a:spcBef>
                <a:spcPts val="400"/>
              </a:spcBef>
              <a:spcAft>
                <a:spcPts val="0"/>
              </a:spcAft>
              <a:buClr>
                <a:srgbClr val="0081A5"/>
              </a:buClr>
              <a:buSzPts val="2000"/>
              <a:buFont typeface="Courier New"/>
              <a:buChar char="o"/>
            </a:pPr>
            <a:r>
              <a:rPr lang="en-US" sz="2000">
                <a:solidFill>
                  <a:schemeClr val="dk1"/>
                </a:solidFill>
                <a:latin typeface="Arial"/>
                <a:ea typeface="Arial"/>
                <a:cs typeface="Arial"/>
                <a:sym typeface="Arial"/>
              </a:rPr>
              <a:t>Визначте конкретні ресурси, зокрема можливості для адвокації, які можуть бути доступні через мережі ЗСЕН та OVRA</a:t>
            </a:r>
            <a:endParaRPr sz="2000">
              <a:solidFill>
                <a:schemeClr val="dk1"/>
              </a:solidFill>
              <a:latin typeface="Arial"/>
              <a:ea typeface="Arial"/>
              <a:cs typeface="Arial"/>
              <a:sym typeface="Arial"/>
            </a:endParaRPr>
          </a:p>
          <a:p>
            <a:pPr indent="-633413" lvl="0" marL="766763" rtl="0" algn="l">
              <a:lnSpc>
                <a:spcPct val="100000"/>
              </a:lnSpc>
              <a:spcBef>
                <a:spcPts val="0"/>
              </a:spcBef>
              <a:spcAft>
                <a:spcPts val="0"/>
              </a:spcAft>
              <a:buClr>
                <a:srgbClr val="0081A5"/>
              </a:buClr>
              <a:buSzPts val="2400"/>
              <a:buFont typeface="Arial"/>
              <a:buChar char="•"/>
            </a:pPr>
            <a:r>
              <a:rPr lang="en-US" u="sng">
                <a:solidFill>
                  <a:schemeClr val="dk1"/>
                </a:solidFill>
              </a:rPr>
              <a:t>Психосоціальна підтримка:</a:t>
            </a:r>
            <a:endParaRPr u="sng"/>
          </a:p>
          <a:p>
            <a:pPr indent="-355600" lvl="2" marL="857250" rtl="0" algn="l">
              <a:lnSpc>
                <a:spcPct val="90000"/>
              </a:lnSpc>
              <a:spcBef>
                <a:spcPts val="600"/>
              </a:spcBef>
              <a:spcAft>
                <a:spcPts val="0"/>
              </a:spcAft>
              <a:buClr>
                <a:srgbClr val="0081A5"/>
              </a:buClr>
              <a:buSzPts val="2000"/>
              <a:buFont typeface="Courier New"/>
              <a:buChar char="o"/>
            </a:pPr>
            <a:r>
              <a:rPr lang="en-US" sz="2000">
                <a:solidFill>
                  <a:schemeClr val="dk1"/>
                </a:solidFill>
                <a:latin typeface="Arial"/>
                <a:ea typeface="Arial"/>
                <a:cs typeface="Arial"/>
                <a:sym typeface="Arial"/>
              </a:rPr>
              <a:t>Постраждалі особи від СЕН, які завагітніли внаслідок наруги з боку кривдника.</a:t>
            </a:r>
            <a:endParaRPr/>
          </a:p>
          <a:p>
            <a:pPr indent="-355600" lvl="2" marL="857250" rtl="0" algn="l">
              <a:lnSpc>
                <a:spcPct val="90000"/>
              </a:lnSpc>
              <a:spcBef>
                <a:spcPts val="600"/>
              </a:spcBef>
              <a:spcAft>
                <a:spcPts val="0"/>
              </a:spcAft>
              <a:buClr>
                <a:srgbClr val="0081A5"/>
              </a:buClr>
              <a:buSzPts val="2000"/>
              <a:buFont typeface="Courier New"/>
              <a:buChar char="o"/>
            </a:pPr>
            <a:r>
              <a:rPr lang="en-US" sz="2000">
                <a:solidFill>
                  <a:schemeClr val="dk1"/>
                </a:solidFill>
                <a:latin typeface="Arial"/>
                <a:ea typeface="Arial"/>
                <a:cs typeface="Arial"/>
                <a:sym typeface="Arial"/>
              </a:rPr>
              <a:t>Моніторинг ознак і симптомів стресу, оскільки ситуація може змінюватися. </a:t>
            </a:r>
            <a:endParaRPr/>
          </a:p>
          <a:p>
            <a:pPr indent="-355600" lvl="2" marL="857250" rtl="0" algn="l">
              <a:lnSpc>
                <a:spcPct val="90000"/>
              </a:lnSpc>
              <a:spcBef>
                <a:spcPts val="600"/>
              </a:spcBef>
              <a:spcAft>
                <a:spcPts val="0"/>
              </a:spcAft>
              <a:buClr>
                <a:srgbClr val="0081A5"/>
              </a:buClr>
              <a:buSzPts val="2000"/>
              <a:buFont typeface="Courier New"/>
              <a:buChar char="o"/>
            </a:pPr>
            <a:r>
              <a:rPr lang="en-US" sz="2000">
                <a:solidFill>
                  <a:schemeClr val="dk1"/>
                </a:solidFill>
                <a:latin typeface="Arial"/>
                <a:ea typeface="Arial"/>
                <a:cs typeface="Arial"/>
                <a:sym typeface="Arial"/>
              </a:rPr>
              <a:t>Надання ПСП (психосоціальної підтримки) протягом усього процесу розслідування.</a:t>
            </a:r>
            <a:endParaRPr/>
          </a:p>
          <a:p>
            <a:pPr indent="-355600" lvl="2" marL="857250" rtl="0" algn="l">
              <a:lnSpc>
                <a:spcPct val="90000"/>
              </a:lnSpc>
              <a:spcBef>
                <a:spcPts val="600"/>
              </a:spcBef>
              <a:spcAft>
                <a:spcPts val="0"/>
              </a:spcAft>
              <a:buClr>
                <a:srgbClr val="0081A5"/>
              </a:buClr>
              <a:buSzPts val="2000"/>
              <a:buFont typeface="Courier New"/>
              <a:buChar char="o"/>
            </a:pPr>
            <a:r>
              <a:rPr lang="en-US" sz="2000">
                <a:solidFill>
                  <a:schemeClr val="dk1"/>
                </a:solidFill>
                <a:latin typeface="Arial"/>
                <a:ea typeface="Arial"/>
                <a:cs typeface="Arial"/>
                <a:sym typeface="Arial"/>
              </a:rPr>
              <a:t>Врахування впливу ПСП на інших членів сім’ї.</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2">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2">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2">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2">
                                            <p:txEl>
                                              <p:pRg end="11" st="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24"/>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chemeClr val="dk1"/>
              </a:buClr>
              <a:buSzPts val="1400"/>
              <a:buFont typeface="Arial"/>
              <a:buNone/>
            </a:pPr>
            <a:r>
              <a:rPr lang="en-US">
                <a:solidFill>
                  <a:schemeClr val="lt1"/>
                </a:solidFill>
              </a:rPr>
              <a:t>КРОКИ 4-6 ПРИ ЗДІЙСНЕННІ ГЗН КЕЙС-МЕНЕДЖМЕНТУ ВИПАДКУ СЕН</a:t>
            </a:r>
            <a:endParaRPr/>
          </a:p>
        </p:txBody>
      </p:sp>
      <p:sp>
        <p:nvSpPr>
          <p:cNvPr id="599" name="Google Shape;599;p24"/>
          <p:cNvSpPr txBox="1"/>
          <p:nvPr>
            <p:ph idx="1" type="body"/>
          </p:nvPr>
        </p:nvSpPr>
        <p:spPr>
          <a:xfrm>
            <a:off x="0" y="1529600"/>
            <a:ext cx="12098400" cy="5328300"/>
          </a:xfrm>
          <a:prstGeom prst="rect">
            <a:avLst/>
          </a:prstGeom>
          <a:noFill/>
          <a:ln>
            <a:noFill/>
          </a:ln>
        </p:spPr>
        <p:txBody>
          <a:bodyPr anchorCtr="0" anchor="t" bIns="45700" lIns="57150" spcFirstLastPara="1" rIns="45700" wrap="square" tIns="45700">
            <a:noAutofit/>
          </a:bodyPr>
          <a:lstStyle/>
          <a:p>
            <a:pPr indent="-228600" lvl="0" marL="228600" rtl="0" algn="l">
              <a:lnSpc>
                <a:spcPct val="100000"/>
              </a:lnSpc>
              <a:spcBef>
                <a:spcPts val="0"/>
              </a:spcBef>
              <a:spcAft>
                <a:spcPts val="0"/>
              </a:spcAft>
              <a:buClr>
                <a:srgbClr val="0081A5"/>
              </a:buClr>
              <a:buSzPts val="2400"/>
              <a:buFont typeface="Arial"/>
              <a:buChar char="•"/>
            </a:pPr>
            <a:r>
              <a:rPr b="1" lang="en-US">
                <a:solidFill>
                  <a:schemeClr val="dk1"/>
                </a:solidFill>
              </a:rPr>
              <a:t>Крок 4: Реалізація</a:t>
            </a:r>
            <a:endParaRPr b="1"/>
          </a:p>
          <a:p>
            <a:pPr indent="-177800" lvl="1" marL="514350" rtl="0" algn="l">
              <a:lnSpc>
                <a:spcPct val="90000"/>
              </a:lnSpc>
              <a:spcBef>
                <a:spcPts val="600"/>
              </a:spcBef>
              <a:spcAft>
                <a:spcPts val="0"/>
              </a:spcAft>
              <a:buClr>
                <a:schemeClr val="dk1"/>
              </a:buClr>
              <a:buSzPts val="1900"/>
              <a:buFont typeface="Courier New"/>
              <a:buChar char="o"/>
            </a:pPr>
            <a:r>
              <a:rPr lang="en-US" sz="2000">
                <a:solidFill>
                  <a:schemeClr val="dk1"/>
                </a:solidFill>
                <a:latin typeface="Arial"/>
                <a:ea typeface="Arial"/>
                <a:cs typeface="Arial"/>
                <a:sym typeface="Arial"/>
              </a:rPr>
              <a:t>Обережно ставтеся до перенаправлень у разі підвищеної недовіри до надавачів послуг.</a:t>
            </a:r>
            <a:endParaRPr>
              <a:solidFill>
                <a:schemeClr val="dk1"/>
              </a:solidFill>
            </a:endParaRPr>
          </a:p>
          <a:p>
            <a:pPr indent="-177800" lvl="1" marL="514350" rtl="0" algn="l">
              <a:lnSpc>
                <a:spcPct val="90000"/>
              </a:lnSpc>
              <a:spcBef>
                <a:spcPts val="600"/>
              </a:spcBef>
              <a:spcAft>
                <a:spcPts val="0"/>
              </a:spcAft>
              <a:buClr>
                <a:schemeClr val="dk1"/>
              </a:buClr>
              <a:buSzPts val="1900"/>
              <a:buFont typeface="Courier New"/>
              <a:buChar char="o"/>
            </a:pPr>
            <a:r>
              <a:rPr lang="en-US" sz="2000">
                <a:solidFill>
                  <a:schemeClr val="dk1"/>
                </a:solidFill>
                <a:latin typeface="Arial"/>
                <a:ea typeface="Arial"/>
                <a:cs typeface="Arial"/>
                <a:sym typeface="Arial"/>
              </a:rPr>
              <a:t>Розгляньте додаткові потреби у перенаправленні до ГЗН служб для випадків СЕН. </a:t>
            </a:r>
            <a:endParaRPr>
              <a:solidFill>
                <a:schemeClr val="dk1"/>
              </a:solidFill>
            </a:endParaRPr>
          </a:p>
          <a:p>
            <a:pPr indent="-177800" lvl="1" marL="514350" rtl="0" algn="l">
              <a:lnSpc>
                <a:spcPct val="90000"/>
              </a:lnSpc>
              <a:spcBef>
                <a:spcPts val="600"/>
              </a:spcBef>
              <a:spcAft>
                <a:spcPts val="0"/>
              </a:spcAft>
              <a:buClr>
                <a:schemeClr val="dk1"/>
              </a:buClr>
              <a:buSzPts val="1900"/>
              <a:buFont typeface="Courier New"/>
              <a:buChar char="o"/>
            </a:pPr>
            <a:r>
              <a:rPr lang="en-US" sz="2000">
                <a:solidFill>
                  <a:schemeClr val="dk1"/>
                </a:solidFill>
                <a:latin typeface="Arial"/>
                <a:ea typeface="Arial"/>
                <a:cs typeface="Arial"/>
                <a:sym typeface="Arial"/>
              </a:rPr>
              <a:t>Якщо це можливо, супроводжуйте постраждалу особу, щоб забезпечити конфіденційність і підхід, орієнтований на неї, протягом усього процессу. </a:t>
            </a:r>
            <a:endParaRPr>
              <a:solidFill>
                <a:schemeClr val="dk1"/>
              </a:solidFill>
            </a:endParaRPr>
          </a:p>
          <a:p>
            <a:pPr indent="-177800" lvl="1" marL="514350" rtl="0" algn="l">
              <a:lnSpc>
                <a:spcPct val="90000"/>
              </a:lnSpc>
              <a:spcBef>
                <a:spcPts val="600"/>
              </a:spcBef>
              <a:spcAft>
                <a:spcPts val="0"/>
              </a:spcAft>
              <a:buClr>
                <a:schemeClr val="dk1"/>
              </a:buClr>
              <a:buSzPts val="1900"/>
              <a:buFont typeface="Courier New"/>
              <a:buChar char="o"/>
            </a:pPr>
            <a:r>
              <a:rPr lang="en-US" sz="2000">
                <a:solidFill>
                  <a:schemeClr val="dk1"/>
                </a:solidFill>
                <a:latin typeface="Arial"/>
                <a:ea typeface="Arial"/>
                <a:cs typeface="Arial"/>
                <a:sym typeface="Arial"/>
              </a:rPr>
              <a:t>Виконайте всі обов’язкові процедури звітування щодо дітей, які стали постраждалими від СЕН.</a:t>
            </a:r>
            <a:endParaRPr>
              <a:solidFill>
                <a:schemeClr val="dk1"/>
              </a:solidFill>
            </a:endParaRPr>
          </a:p>
          <a:p>
            <a:pPr indent="-228600" lvl="0" marL="228600" rtl="0" algn="l">
              <a:lnSpc>
                <a:spcPct val="100000"/>
              </a:lnSpc>
              <a:spcBef>
                <a:spcPts val="0"/>
              </a:spcBef>
              <a:spcAft>
                <a:spcPts val="0"/>
              </a:spcAft>
              <a:buClr>
                <a:srgbClr val="0081A5"/>
              </a:buClr>
              <a:buSzPts val="2400"/>
              <a:buFont typeface="Arial"/>
              <a:buChar char="•"/>
            </a:pPr>
            <a:r>
              <a:rPr b="1" lang="en-US">
                <a:solidFill>
                  <a:schemeClr val="dk1"/>
                </a:solidFill>
              </a:rPr>
              <a:t>Крок 5: Подальший супровід</a:t>
            </a:r>
            <a:endParaRPr b="1"/>
          </a:p>
          <a:p>
            <a:pPr indent="-177800" lvl="2" marL="514350" rtl="0" algn="l">
              <a:lnSpc>
                <a:spcPct val="90000"/>
              </a:lnSpc>
              <a:spcBef>
                <a:spcPts val="600"/>
              </a:spcBef>
              <a:spcAft>
                <a:spcPts val="0"/>
              </a:spcAft>
              <a:buClr>
                <a:srgbClr val="0081A5"/>
              </a:buClr>
              <a:buSzPts val="1900"/>
              <a:buFont typeface="Courier New"/>
              <a:buChar char="o"/>
            </a:pPr>
            <a:r>
              <a:rPr lang="en-US" sz="1900">
                <a:solidFill>
                  <a:schemeClr val="dk1"/>
                </a:solidFill>
                <a:latin typeface="Arial"/>
                <a:ea typeface="Arial"/>
                <a:cs typeface="Arial"/>
                <a:sym typeface="Arial"/>
              </a:rPr>
              <a:t>Доступ до інформації обмежений під час розслідування. </a:t>
            </a:r>
            <a:endParaRPr/>
          </a:p>
          <a:p>
            <a:pPr indent="-177800" lvl="2" marL="514350" rtl="0" algn="l">
              <a:lnSpc>
                <a:spcPct val="90000"/>
              </a:lnSpc>
              <a:spcBef>
                <a:spcPts val="600"/>
              </a:spcBef>
              <a:spcAft>
                <a:spcPts val="0"/>
              </a:spcAft>
              <a:buClr>
                <a:srgbClr val="0081A5"/>
              </a:buClr>
              <a:buSzPts val="1900"/>
              <a:buFont typeface="Courier New"/>
              <a:buChar char="o"/>
            </a:pPr>
            <a:r>
              <a:rPr lang="en-US" sz="1900">
                <a:solidFill>
                  <a:schemeClr val="dk1"/>
                </a:solidFill>
                <a:latin typeface="Arial"/>
                <a:ea typeface="Arial"/>
                <a:cs typeface="Arial"/>
                <a:sym typeface="Arial"/>
              </a:rPr>
              <a:t>Управляйте очікуваннями та залишайтеся на зв’язку з урахуванням змінюваних потреб. </a:t>
            </a:r>
            <a:endParaRPr/>
          </a:p>
          <a:p>
            <a:pPr indent="-177800" lvl="2" marL="514350" rtl="0" algn="l">
              <a:lnSpc>
                <a:spcPct val="90000"/>
              </a:lnSpc>
              <a:spcBef>
                <a:spcPts val="600"/>
              </a:spcBef>
              <a:spcAft>
                <a:spcPts val="0"/>
              </a:spcAft>
              <a:buClr>
                <a:srgbClr val="0081A5"/>
              </a:buClr>
              <a:buSzPts val="1900"/>
              <a:buFont typeface="Courier New"/>
              <a:buChar char="o"/>
            </a:pPr>
            <a:r>
              <a:rPr lang="en-US" sz="1900">
                <a:solidFill>
                  <a:schemeClr val="dk1"/>
                </a:solidFill>
                <a:latin typeface="Arial"/>
                <a:ea typeface="Arial"/>
                <a:cs typeface="Arial"/>
                <a:sym typeface="Arial"/>
              </a:rPr>
              <a:t>Переоцінюйте потреби, переглядайте та коригуйте план дій і план безпеки. </a:t>
            </a:r>
            <a:endParaRPr/>
          </a:p>
          <a:p>
            <a:pPr indent="-177800" lvl="2" marL="514350" rtl="0" algn="l">
              <a:lnSpc>
                <a:spcPct val="90000"/>
              </a:lnSpc>
              <a:spcBef>
                <a:spcPts val="600"/>
              </a:spcBef>
              <a:spcAft>
                <a:spcPts val="0"/>
              </a:spcAft>
              <a:buClr>
                <a:srgbClr val="0081A5"/>
              </a:buClr>
              <a:buSzPts val="1900"/>
              <a:buFont typeface="Courier New"/>
              <a:buChar char="o"/>
            </a:pPr>
            <a:r>
              <a:rPr lang="en-US" sz="1900">
                <a:solidFill>
                  <a:schemeClr val="dk1"/>
                </a:solidFill>
                <a:latin typeface="Arial"/>
                <a:ea typeface="Arial"/>
                <a:cs typeface="Arial"/>
                <a:sym typeface="Arial"/>
              </a:rPr>
              <a:t>Надавайте емоційну підтримку, особливо під час розслідування.</a:t>
            </a:r>
            <a:endParaRPr sz="1300">
              <a:latin typeface="Arial"/>
              <a:ea typeface="Arial"/>
              <a:cs typeface="Arial"/>
              <a:sym typeface="Arial"/>
            </a:endParaRPr>
          </a:p>
          <a:p>
            <a:pPr indent="-273050" lvl="0" marL="285750" rtl="0" algn="l">
              <a:lnSpc>
                <a:spcPct val="100000"/>
              </a:lnSpc>
              <a:spcBef>
                <a:spcPts val="0"/>
              </a:spcBef>
              <a:spcAft>
                <a:spcPts val="0"/>
              </a:spcAft>
              <a:buClr>
                <a:srgbClr val="0081A5"/>
              </a:buClr>
              <a:buSzPts val="2200"/>
              <a:buFont typeface="Arial"/>
              <a:buChar char="•"/>
            </a:pPr>
            <a:r>
              <a:rPr b="1" lang="en-US">
                <a:solidFill>
                  <a:schemeClr val="dk1"/>
                </a:solidFill>
              </a:rPr>
              <a:t>Крок 6: Закриття кейсу</a:t>
            </a:r>
            <a:endParaRPr b="1" sz="2000"/>
          </a:p>
          <a:p>
            <a:pPr indent="-177800" lvl="1" marL="514350" rtl="0" algn="l">
              <a:lnSpc>
                <a:spcPct val="90000"/>
              </a:lnSpc>
              <a:spcBef>
                <a:spcPts val="600"/>
              </a:spcBef>
              <a:spcAft>
                <a:spcPts val="0"/>
              </a:spcAft>
              <a:buClr>
                <a:srgbClr val="0081A5"/>
              </a:buClr>
              <a:buSzPts val="1900"/>
              <a:buFont typeface="Courier New"/>
              <a:buChar char="o"/>
            </a:pPr>
            <a:r>
              <a:rPr lang="en-US" sz="1900">
                <a:solidFill>
                  <a:schemeClr val="dk1"/>
                </a:solidFill>
                <a:latin typeface="Arial"/>
                <a:ea typeface="Arial"/>
                <a:cs typeface="Arial"/>
                <a:sym typeface="Arial"/>
              </a:rPr>
              <a:t>Кейс може залишатися відкритим довше через складність потреб, особливо щодо безпеки; його не потрібно тримати відкритим протягом усього розслідування. </a:t>
            </a:r>
            <a:endParaRPr/>
          </a:p>
          <a:p>
            <a:pPr indent="-177800" lvl="1" marL="514350" rtl="0" algn="l">
              <a:lnSpc>
                <a:spcPct val="90000"/>
              </a:lnSpc>
              <a:spcBef>
                <a:spcPts val="600"/>
              </a:spcBef>
              <a:spcAft>
                <a:spcPts val="0"/>
              </a:spcAft>
              <a:buClr>
                <a:srgbClr val="0081A5"/>
              </a:buClr>
              <a:buSzPts val="1900"/>
              <a:buFont typeface="Courier New"/>
              <a:buChar char="o"/>
            </a:pPr>
            <a:r>
              <a:rPr lang="en-US" sz="1900">
                <a:solidFill>
                  <a:schemeClr val="dk1"/>
                </a:solidFill>
                <a:latin typeface="Arial"/>
                <a:ea typeface="Arial"/>
                <a:cs typeface="Arial"/>
                <a:sym typeface="Arial"/>
              </a:rPr>
              <a:t>Закривайте кейс шляхом ретельного обговорення, коли всі потреби задоволені або коли послуги більше не потрібні чи не бажані; кейс може бути відкритий знову в будь-який час.</a:t>
            </a:r>
            <a:endParaRPr sz="20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9">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9">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9">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9">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9">
                                            <p:txEl>
                                              <p:pRg end="12" st="1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25"/>
          <p:cNvSpPr txBox="1"/>
          <p:nvPr>
            <p:ph type="title"/>
          </p:nvPr>
        </p:nvSpPr>
        <p:spPr>
          <a:xfrm>
            <a:off x="0" y="2419659"/>
            <a:ext cx="5962389" cy="1545564"/>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35353"/>
              <a:buNone/>
            </a:pPr>
            <a:r>
              <a:rPr lang="en-US"/>
              <a:t>ВПРАВА: ЗАСТОСУВАННЯ КРОКІВ КЕЙС-МЕНЕДЖМЕНТУ ГЗН – СЦЕНАРІЙ СЕН</a:t>
            </a:r>
            <a:endParaRPr/>
          </a:p>
        </p:txBody>
      </p:sp>
      <p:sp>
        <p:nvSpPr>
          <p:cNvPr id="606" name="Google Shape;606;p25"/>
          <p:cNvSpPr txBox="1"/>
          <p:nvPr>
            <p:ph idx="1" type="body"/>
          </p:nvPr>
        </p:nvSpPr>
        <p:spPr>
          <a:xfrm>
            <a:off x="6840908" y="825322"/>
            <a:ext cx="4478866" cy="5053469"/>
          </a:xfrm>
          <a:prstGeom prst="rect">
            <a:avLst/>
          </a:prstGeom>
          <a:noFill/>
          <a:ln>
            <a:noFill/>
          </a:ln>
        </p:spPr>
        <p:txBody>
          <a:bodyPr anchorCtr="0" anchor="ctr" bIns="45700" lIns="45700" spcFirstLastPara="1" rIns="45700" wrap="square" tIns="45700">
            <a:normAutofit/>
          </a:bodyPr>
          <a:lstStyle/>
          <a:p>
            <a:pPr indent="-457200" lvl="0" marL="457200" rtl="0" algn="l">
              <a:lnSpc>
                <a:spcPct val="110000"/>
              </a:lnSpc>
              <a:spcBef>
                <a:spcPts val="0"/>
              </a:spcBef>
              <a:spcAft>
                <a:spcPts val="0"/>
              </a:spcAft>
              <a:buSzPts val="2400"/>
              <a:buChar char="•"/>
            </a:pPr>
            <a:r>
              <a:rPr lang="en-US" sz="2400"/>
              <a:t>Разом із партнером визначте, хто буде постраждалою особою від СЕН, а хто – кейс-менеджером(кою) з ГЗН. Прочитайте роздатковий матеріал і приділіть кілька хвилин обговоренню питань, а потім розіграйте кожну сцену, керуючись наданими запитаннями.</a:t>
            </a:r>
            <a:endParaRPr sz="24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2"/>
          <p:cNvSpPr txBox="1"/>
          <p:nvPr>
            <p:ph type="ctrTitle"/>
          </p:nvPr>
        </p:nvSpPr>
        <p:spPr>
          <a:xfrm>
            <a:off x="1021793" y="2179506"/>
            <a:ext cx="10244667" cy="213493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4800"/>
              <a:t>КЕЙС-МЕНЕДЖМЕНТ ГЗН У ВІДПОВІДЬ НА СЕКСУАЛЬНУ ЕКСПЛУАТАЦІЮ ТА НАРУГУ</a:t>
            </a:r>
            <a:endParaRPr/>
          </a:p>
        </p:txBody>
      </p:sp>
      <p:sp>
        <p:nvSpPr>
          <p:cNvPr id="446" name="Google Shape;446;p2"/>
          <p:cNvSpPr txBox="1"/>
          <p:nvPr>
            <p:ph idx="1" type="body"/>
          </p:nvPr>
        </p:nvSpPr>
        <p:spPr>
          <a:xfrm>
            <a:off x="973667" y="1269486"/>
            <a:ext cx="10329334" cy="720725"/>
          </a:xfrm>
          <a:prstGeom prst="rect">
            <a:avLst/>
          </a:prstGeom>
          <a:noFill/>
          <a:ln>
            <a:noFill/>
          </a:ln>
        </p:spPr>
        <p:txBody>
          <a:bodyPr anchorCtr="0" anchor="t" bIns="45700" lIns="45700" spcFirstLastPara="1" rIns="45700" wrap="square" tIns="45700">
            <a:noAutofit/>
          </a:bodyPr>
          <a:lstStyle/>
          <a:p>
            <a:pPr indent="-177800" lvl="0" marL="90488" rtl="0" algn="l">
              <a:lnSpc>
                <a:spcPct val="90000"/>
              </a:lnSpc>
              <a:spcBef>
                <a:spcPts val="0"/>
              </a:spcBef>
              <a:spcAft>
                <a:spcPts val="0"/>
              </a:spcAft>
              <a:buSzPts val="2800"/>
              <a:buFont typeface="Twentieth Century"/>
              <a:buChar char=" "/>
            </a:pPr>
            <a:r>
              <a:rPr lang="en-US"/>
              <a:t>МОДУЛЬ 21A</a:t>
            </a:r>
            <a:endParaRPr/>
          </a:p>
        </p:txBody>
      </p:sp>
      <p:cxnSp>
        <p:nvCxnSpPr>
          <p:cNvPr id="447" name="Google Shape;447;p2"/>
          <p:cNvCxnSpPr/>
          <p:nvPr/>
        </p:nvCxnSpPr>
        <p:spPr>
          <a:xfrm>
            <a:off x="1008029" y="5057539"/>
            <a:ext cx="10104438" cy="0"/>
          </a:xfrm>
          <a:prstGeom prst="straightConnector1">
            <a:avLst/>
          </a:prstGeom>
          <a:noFill/>
          <a:ln cap="flat" cmpd="sng" w="76200">
            <a:solidFill>
              <a:schemeClr val="lt2"/>
            </a:solidFill>
            <a:prstDash val="solid"/>
            <a:round/>
            <a:headEnd len="sm" w="sm" type="none"/>
            <a:tailEnd len="sm" w="sm"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20"/>
          <p:cNvSpPr txBox="1"/>
          <p:nvPr>
            <p:ph type="title"/>
          </p:nvPr>
        </p:nvSpPr>
        <p:spPr>
          <a:xfrm>
            <a:off x="0" y="204215"/>
            <a:ext cx="12192000" cy="1136341"/>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SzPts val="1089"/>
              <a:buNone/>
            </a:pPr>
            <a:r>
              <a:rPr lang="en-US" sz="2800"/>
              <a:t>ОСОБЛИВОСТІ ЗДІЙСНЕННЯ ГЗН КЕЙС-МЕНЕДЖМЕНТУ У ВИПАДКАХ СЕН ДЛЯ СПЕЦИФІЧНИХ ГРУП НАСЕЛЕННЯ: ДІТИ, ЧОЛОВІКИ/ХЛОПЦІ, SOGI (сексуальна орієнтація та гендерна ідентичність), ОСОБИ З ІНВАЛІДНІСТЮ</a:t>
            </a:r>
            <a:endParaRPr/>
          </a:p>
        </p:txBody>
      </p:sp>
      <p:sp>
        <p:nvSpPr>
          <p:cNvPr id="613" name="Google Shape;613;p20"/>
          <p:cNvSpPr txBox="1"/>
          <p:nvPr>
            <p:ph idx="1" type="body"/>
          </p:nvPr>
        </p:nvSpPr>
        <p:spPr>
          <a:xfrm>
            <a:off x="375025" y="1748900"/>
            <a:ext cx="11436000" cy="5048700"/>
          </a:xfrm>
          <a:prstGeom prst="rect">
            <a:avLst/>
          </a:prstGeom>
          <a:noFill/>
          <a:ln>
            <a:noFill/>
          </a:ln>
        </p:spPr>
        <p:txBody>
          <a:bodyPr anchorCtr="0" anchor="t" bIns="45700" lIns="45700" spcFirstLastPara="1" rIns="45700" wrap="square" tIns="45700">
            <a:normAutofit fontScale="77500" lnSpcReduction="20000"/>
          </a:bodyPr>
          <a:lstStyle/>
          <a:p>
            <a:pPr indent="-118110" lvl="1" marL="41910" rtl="0" algn="l">
              <a:lnSpc>
                <a:spcPct val="115000"/>
              </a:lnSpc>
              <a:spcBef>
                <a:spcPts val="0"/>
              </a:spcBef>
              <a:spcAft>
                <a:spcPts val="0"/>
              </a:spcAft>
              <a:buClr>
                <a:srgbClr val="0081A5"/>
              </a:buClr>
              <a:buSzPct val="100000"/>
              <a:buFont typeface="Arial"/>
              <a:buChar char="•"/>
            </a:pPr>
            <a:r>
              <a:rPr lang="en-US" sz="2400">
                <a:solidFill>
                  <a:schemeClr val="dk1"/>
                </a:solidFill>
                <a:latin typeface="Arial"/>
                <a:ea typeface="Arial"/>
                <a:cs typeface="Arial"/>
                <a:sym typeface="Arial"/>
              </a:rPr>
              <a:t>Діти</a:t>
            </a:r>
            <a:endParaRPr sz="2200">
              <a:solidFill>
                <a:schemeClr val="dk1"/>
              </a:solidFill>
              <a:latin typeface="Arial"/>
              <a:ea typeface="Arial"/>
              <a:cs typeface="Arial"/>
              <a:sym typeface="Arial"/>
            </a:endParaRPr>
          </a:p>
          <a:p>
            <a:pPr indent="-300990" lvl="2" marL="857250" rtl="0" algn="l">
              <a:lnSpc>
                <a:spcPct val="115000"/>
              </a:lnSpc>
              <a:spcBef>
                <a:spcPts val="200"/>
              </a:spcBef>
              <a:spcAft>
                <a:spcPts val="0"/>
              </a:spcAft>
              <a:buClr>
                <a:srgbClr val="0081A5"/>
              </a:buClr>
              <a:buSzPct val="100000"/>
              <a:buFont typeface="Courier New"/>
              <a:buChar char="o"/>
            </a:pPr>
            <a:r>
              <a:rPr lang="en-US" sz="2400">
                <a:solidFill>
                  <a:schemeClr val="dk1"/>
                </a:solidFill>
                <a:latin typeface="Arial"/>
                <a:ea typeface="Arial"/>
                <a:cs typeface="Arial"/>
                <a:sym typeface="Arial"/>
              </a:rPr>
              <a:t>Захищати їхню фізичну, психологічну та емоційну безпеку, забезпечувати їхню безпеку та добробут; застосовувати процедури інформованої згоди, щоб діти-постраждалі могли брати участь у прийнятті рішень щодо їхнього випадку.</a:t>
            </a:r>
            <a:endParaRPr/>
          </a:p>
          <a:p>
            <a:pPr indent="-118110" lvl="1" marL="99060" rtl="0" algn="l">
              <a:lnSpc>
                <a:spcPct val="115000"/>
              </a:lnSpc>
              <a:spcBef>
                <a:spcPts val="0"/>
              </a:spcBef>
              <a:spcAft>
                <a:spcPts val="0"/>
              </a:spcAft>
              <a:buClr>
                <a:srgbClr val="0081A5"/>
              </a:buClr>
              <a:buSzPct val="100000"/>
              <a:buFont typeface="Arial"/>
              <a:buChar char="•"/>
            </a:pPr>
            <a:r>
              <a:rPr lang="en-US" sz="2400">
                <a:solidFill>
                  <a:schemeClr val="dk1"/>
                </a:solidFill>
                <a:latin typeface="Arial"/>
                <a:ea typeface="Arial"/>
                <a:cs typeface="Arial"/>
                <a:sym typeface="Arial"/>
              </a:rPr>
              <a:t>Чоловіки та хлопці</a:t>
            </a:r>
            <a:endParaRPr/>
          </a:p>
          <a:p>
            <a:pPr indent="-339090" lvl="1" marL="869950" rtl="0" algn="l">
              <a:lnSpc>
                <a:spcPct val="115000"/>
              </a:lnSpc>
              <a:spcBef>
                <a:spcPts val="600"/>
              </a:spcBef>
              <a:spcAft>
                <a:spcPts val="0"/>
              </a:spcAft>
              <a:buClr>
                <a:srgbClr val="0081A5"/>
              </a:buClr>
              <a:buSzPct val="100000"/>
              <a:buFont typeface="Courier New"/>
              <a:buChar char="o"/>
            </a:pPr>
            <a:r>
              <a:rPr lang="en-US" sz="2400">
                <a:solidFill>
                  <a:schemeClr val="dk1"/>
                </a:solidFill>
                <a:latin typeface="Arial"/>
                <a:ea typeface="Arial"/>
                <a:cs typeface="Arial"/>
                <a:sym typeface="Arial"/>
              </a:rPr>
              <a:t>Пріоритетне надання негайних послуг для задоволення їхніх потреб у сфері здоров’я та безпеки, а також довгострокової підтримки в питаннях психічного здоров’я, психосоціальної допомоги, медичної допомоги та безпечних джерел доходу.</a:t>
            </a:r>
            <a:endParaRPr/>
          </a:p>
          <a:p>
            <a:pPr indent="-118110" lvl="0" marL="60960" rtl="0" algn="l">
              <a:lnSpc>
                <a:spcPct val="115000"/>
              </a:lnSpc>
              <a:spcBef>
                <a:spcPts val="200"/>
              </a:spcBef>
              <a:spcAft>
                <a:spcPts val="0"/>
              </a:spcAft>
              <a:buClr>
                <a:srgbClr val="0081A5"/>
              </a:buClr>
              <a:buSzPct val="100000"/>
              <a:buFont typeface="Arial"/>
              <a:buChar char="•"/>
            </a:pPr>
            <a:r>
              <a:rPr lang="en-US" sz="2400">
                <a:solidFill>
                  <a:schemeClr val="dk1"/>
                </a:solidFill>
              </a:rPr>
              <a:t>Люди з різною сексуальною орієнтацією та гендерною ідентичністю</a:t>
            </a:r>
            <a:endParaRPr>
              <a:solidFill>
                <a:schemeClr val="dk1"/>
              </a:solidFill>
            </a:endParaRPr>
          </a:p>
          <a:p>
            <a:pPr indent="-339090" lvl="1" marL="869950" rtl="0" algn="l">
              <a:lnSpc>
                <a:spcPct val="115000"/>
              </a:lnSpc>
              <a:spcBef>
                <a:spcPts val="600"/>
              </a:spcBef>
              <a:spcAft>
                <a:spcPts val="0"/>
              </a:spcAft>
              <a:buClr>
                <a:srgbClr val="0081A5"/>
              </a:buClr>
              <a:buSzPct val="100000"/>
              <a:buFont typeface="Courier New"/>
              <a:buChar char="o"/>
            </a:pPr>
            <a:r>
              <a:rPr lang="en-US" sz="2400">
                <a:solidFill>
                  <a:schemeClr val="dk1"/>
                </a:solidFill>
                <a:latin typeface="Arial"/>
                <a:ea typeface="Arial"/>
                <a:cs typeface="Arial"/>
                <a:sym typeface="Arial"/>
              </a:rPr>
              <a:t>Можуть бути особливо вразливими до СЕН через дискримінацію, з якою стикаються у світі.</a:t>
            </a:r>
            <a:endParaRPr/>
          </a:p>
          <a:p>
            <a:pPr indent="-339090" lvl="1" marL="869950" rtl="0" algn="l">
              <a:lnSpc>
                <a:spcPct val="115000"/>
              </a:lnSpc>
              <a:spcBef>
                <a:spcPts val="600"/>
              </a:spcBef>
              <a:spcAft>
                <a:spcPts val="0"/>
              </a:spcAft>
              <a:buClr>
                <a:srgbClr val="0081A5"/>
              </a:buClr>
              <a:buSzPct val="100000"/>
              <a:buFont typeface="Courier New"/>
              <a:buChar char="o"/>
            </a:pPr>
            <a:r>
              <a:rPr lang="en-US" sz="2400">
                <a:solidFill>
                  <a:schemeClr val="dk1"/>
                </a:solidFill>
                <a:latin typeface="Arial"/>
                <a:ea typeface="Arial"/>
                <a:cs typeface="Arial"/>
                <a:sym typeface="Arial"/>
              </a:rPr>
              <a:t>Надання психосоціальної підтримки у безпечному просторі та відповідних/спеціалізованих напрямків для отримання допомоги.</a:t>
            </a:r>
            <a:endParaRPr/>
          </a:p>
          <a:p>
            <a:pPr indent="-123031" lvl="1" marL="99060" rtl="0" algn="l">
              <a:lnSpc>
                <a:spcPct val="115000"/>
              </a:lnSpc>
              <a:spcBef>
                <a:spcPts val="0"/>
              </a:spcBef>
              <a:spcAft>
                <a:spcPts val="0"/>
              </a:spcAft>
              <a:buClr>
                <a:srgbClr val="0081A5"/>
              </a:buClr>
              <a:buSzPct val="100000"/>
              <a:buFont typeface="Arial"/>
              <a:buChar char="•"/>
            </a:pPr>
            <a:r>
              <a:rPr lang="en-US" sz="2500">
                <a:solidFill>
                  <a:schemeClr val="dk1"/>
                </a:solidFill>
                <a:latin typeface="Arial"/>
                <a:ea typeface="Arial"/>
                <a:cs typeface="Arial"/>
                <a:sym typeface="Arial"/>
              </a:rPr>
              <a:t>Люди з інвалідністю</a:t>
            </a:r>
            <a:endParaRPr/>
          </a:p>
          <a:p>
            <a:pPr indent="-339090" lvl="1" marL="869950" rtl="0" algn="l">
              <a:lnSpc>
                <a:spcPct val="115000"/>
              </a:lnSpc>
              <a:spcBef>
                <a:spcPts val="600"/>
              </a:spcBef>
              <a:spcAft>
                <a:spcPts val="0"/>
              </a:spcAft>
              <a:buClr>
                <a:srgbClr val="0081A5"/>
              </a:buClr>
              <a:buSzPct val="100000"/>
              <a:buFont typeface="Courier New"/>
              <a:buChar char="o"/>
            </a:pPr>
            <a:r>
              <a:rPr lang="en-US" sz="2400">
                <a:solidFill>
                  <a:schemeClr val="dk1"/>
                </a:solidFill>
                <a:latin typeface="Arial"/>
                <a:ea typeface="Arial"/>
                <a:cs typeface="Arial"/>
                <a:sym typeface="Arial"/>
              </a:rPr>
              <a:t>Враховувати особливі ризики та бар’єри для розкриття випадків насильства, зумовлені інвалідністю; забезпечити безпечне та ефективне надання психосоціальної допомоги та планування безпеки відповідно до процедур інформованої згоди</a:t>
            </a:r>
            <a:endParaRPr sz="20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3">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26"/>
          <p:cNvSpPr txBox="1"/>
          <p:nvPr>
            <p:ph type="title"/>
          </p:nvPr>
        </p:nvSpPr>
        <p:spPr>
          <a:xfrm>
            <a:off x="375016" y="204215"/>
            <a:ext cx="11512184" cy="1136341"/>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SzPts val="1556"/>
              <a:buNone/>
            </a:pPr>
            <a:r>
              <a:rPr lang="en-US"/>
              <a:t>СУПЕРВІЗІЇ ГЗН КЕЙС-МЕНЕДЖМЕНТУ ТА ПІДТРИМКА ПЕРСОНАЛУ ДЛЯ ВИПАДКІВ СЕН</a:t>
            </a:r>
            <a:endParaRPr/>
          </a:p>
        </p:txBody>
      </p:sp>
      <p:grpSp>
        <p:nvGrpSpPr>
          <p:cNvPr id="620" name="Google Shape;620;p26"/>
          <p:cNvGrpSpPr/>
          <p:nvPr/>
        </p:nvGrpSpPr>
        <p:grpSpPr>
          <a:xfrm>
            <a:off x="1617753" y="1797367"/>
            <a:ext cx="8385200" cy="4863600"/>
            <a:chOff x="197167" y="489267"/>
            <a:chExt cx="8385200" cy="4863600"/>
          </a:xfrm>
        </p:grpSpPr>
        <p:sp>
          <p:nvSpPr>
            <p:cNvPr id="621" name="Google Shape;621;p26"/>
            <p:cNvSpPr/>
            <p:nvPr/>
          </p:nvSpPr>
          <p:spPr>
            <a:xfrm>
              <a:off x="197167" y="489267"/>
              <a:ext cx="4863600" cy="4863600"/>
            </a:xfrm>
            <a:prstGeom prst="ellipse">
              <a:avLst/>
            </a:prstGeom>
            <a:gradFill>
              <a:gsLst>
                <a:gs pos="0">
                  <a:srgbClr val="677EB7">
                    <a:alpha val="48235"/>
                  </a:srgbClr>
                </a:gs>
                <a:gs pos="100000">
                  <a:srgbClr val="7691DE">
                    <a:alpha val="48235"/>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26"/>
            <p:cNvSpPr txBox="1"/>
            <p:nvPr/>
          </p:nvSpPr>
          <p:spPr>
            <a:xfrm>
              <a:off x="914658" y="1186224"/>
              <a:ext cx="2804100" cy="3716400"/>
            </a:xfrm>
            <a:prstGeom prst="rect">
              <a:avLst/>
            </a:prstGeom>
            <a:noFill/>
            <a:ln>
              <a:noFill/>
            </a:ln>
          </p:spPr>
          <p:txBody>
            <a:bodyPr anchorCtr="1" anchor="ctr" bIns="0" lIns="0" spcFirstLastPara="1" rIns="0" wrap="square" tIns="0">
              <a:noAutofit/>
            </a:bodyPr>
            <a:lstStyle/>
            <a:p>
              <a:pPr indent="0" lvl="0" marL="0" marR="0" rtl="0" algn="ctr">
                <a:lnSpc>
                  <a:spcPct val="90000"/>
                </a:lnSpc>
                <a:spcBef>
                  <a:spcPts val="0"/>
                </a:spcBef>
                <a:spcAft>
                  <a:spcPts val="0"/>
                </a:spcAft>
                <a:buClr>
                  <a:schemeClr val="dk1"/>
                </a:buClr>
                <a:buSzPts val="2300"/>
                <a:buFont typeface="Libre Franklin"/>
                <a:buNone/>
              </a:pPr>
              <a:r>
                <a:rPr b="0" i="0" lang="en-US" sz="2300" u="none" cap="none" strike="noStrike">
                  <a:solidFill>
                    <a:schemeClr val="dk1"/>
                  </a:solidFill>
                  <a:latin typeface="Arial"/>
                  <a:ea typeface="Arial"/>
                  <a:cs typeface="Arial"/>
                  <a:sym typeface="Arial"/>
                </a:rPr>
                <a:t>Супервізії</a:t>
              </a:r>
              <a:endParaRPr b="0" i="0" sz="1400" u="none" cap="none" strike="noStrike">
                <a:solidFill>
                  <a:srgbClr val="000000"/>
                </a:solidFill>
                <a:latin typeface="Arial"/>
                <a:ea typeface="Arial"/>
                <a:cs typeface="Arial"/>
                <a:sym typeface="Arial"/>
              </a:endParaRPr>
            </a:p>
            <a:p>
              <a:pPr indent="-171450" lvl="1" marL="171450" marR="0" rtl="0" algn="ctr">
                <a:lnSpc>
                  <a:spcPct val="90000"/>
                </a:lnSpc>
                <a:spcBef>
                  <a:spcPts val="270"/>
                </a:spcBef>
                <a:spcAft>
                  <a:spcPts val="0"/>
                </a:spcAft>
                <a:buClr>
                  <a:schemeClr val="dk1"/>
                </a:buClr>
                <a:buSzPts val="1800"/>
                <a:buFont typeface="Libre Franklin"/>
                <a:buChar char="•"/>
              </a:pPr>
              <a:r>
                <a:rPr b="0" i="0" lang="en-US" sz="1600" u="none" cap="none" strike="noStrike">
                  <a:solidFill>
                    <a:schemeClr val="dk1"/>
                  </a:solidFill>
                  <a:latin typeface="Arial"/>
                  <a:ea typeface="Arial"/>
                  <a:cs typeface="Arial"/>
                  <a:sym typeface="Arial"/>
                </a:rPr>
                <a:t>Забезпечити ретельні супервізії на кожному етапі кейс-менеджменту</a:t>
              </a:r>
              <a:endParaRPr b="0" i="0" sz="1400" u="none" cap="none" strike="noStrike">
                <a:solidFill>
                  <a:srgbClr val="000000"/>
                </a:solidFill>
                <a:latin typeface="Arial"/>
                <a:ea typeface="Arial"/>
                <a:cs typeface="Arial"/>
                <a:sym typeface="Arial"/>
              </a:endParaRPr>
            </a:p>
            <a:p>
              <a:pPr indent="-171450" lvl="1" marL="171450" marR="0" rtl="0" algn="ctr">
                <a:lnSpc>
                  <a:spcPct val="90000"/>
                </a:lnSpc>
                <a:spcBef>
                  <a:spcPts val="270"/>
                </a:spcBef>
                <a:spcAft>
                  <a:spcPts val="0"/>
                </a:spcAft>
                <a:buClr>
                  <a:schemeClr val="dk1"/>
                </a:buClr>
                <a:buSzPts val="1800"/>
                <a:buFont typeface="Libre Franklin"/>
                <a:buChar char="•"/>
              </a:pPr>
              <a:r>
                <a:rPr b="0" i="0" lang="en-US" sz="1600" u="none" cap="none" strike="noStrike">
                  <a:solidFill>
                    <a:schemeClr val="dk1"/>
                  </a:solidFill>
                  <a:latin typeface="Arial"/>
                  <a:ea typeface="Arial"/>
                  <a:cs typeface="Arial"/>
                  <a:sym typeface="Arial"/>
                </a:rPr>
                <a:t> Переконатися, що фахівці з кейс-менеджменту знайомі з обов'язковим звітуванням. </a:t>
              </a:r>
              <a:endParaRPr b="0" i="0" sz="1400" u="none" cap="none" strike="noStrike">
                <a:solidFill>
                  <a:srgbClr val="000000"/>
                </a:solidFill>
                <a:latin typeface="Arial"/>
                <a:ea typeface="Arial"/>
                <a:cs typeface="Arial"/>
                <a:sym typeface="Arial"/>
              </a:endParaRPr>
            </a:p>
            <a:p>
              <a:pPr indent="-171450" lvl="1" marL="171450" marR="0" rtl="0" algn="ctr">
                <a:lnSpc>
                  <a:spcPct val="90000"/>
                </a:lnSpc>
                <a:spcBef>
                  <a:spcPts val="270"/>
                </a:spcBef>
                <a:spcAft>
                  <a:spcPts val="0"/>
                </a:spcAft>
                <a:buClr>
                  <a:schemeClr val="dk1"/>
                </a:buClr>
                <a:buSzPts val="1800"/>
                <a:buFont typeface="Libre Franklin"/>
                <a:buChar char="•"/>
              </a:pPr>
              <a:r>
                <a:rPr b="0" i="0" lang="en-US" sz="1600" u="none" cap="none" strike="noStrike">
                  <a:solidFill>
                    <a:schemeClr val="dk1"/>
                  </a:solidFill>
                  <a:latin typeface="Arial"/>
                  <a:ea typeface="Arial"/>
                  <a:cs typeface="Arial"/>
                  <a:sym typeface="Arial"/>
                </a:rPr>
                <a:t>Надавати підтримку під час розслідувань і при кейс-менеджменті випадків помсти. </a:t>
              </a:r>
              <a:endParaRPr b="0" i="0" sz="1400" u="none" cap="none" strike="noStrike">
                <a:solidFill>
                  <a:srgbClr val="000000"/>
                </a:solidFill>
                <a:latin typeface="Arial"/>
                <a:ea typeface="Arial"/>
                <a:cs typeface="Arial"/>
                <a:sym typeface="Arial"/>
              </a:endParaRPr>
            </a:p>
            <a:p>
              <a:pPr indent="-171450" lvl="1" marL="171450" marR="0" rtl="0" algn="ctr">
                <a:lnSpc>
                  <a:spcPct val="90000"/>
                </a:lnSpc>
                <a:spcBef>
                  <a:spcPts val="270"/>
                </a:spcBef>
                <a:spcAft>
                  <a:spcPts val="0"/>
                </a:spcAft>
                <a:buClr>
                  <a:schemeClr val="dk1"/>
                </a:buClr>
                <a:buSzPts val="1800"/>
                <a:buFont typeface="Libre Franklin"/>
                <a:buChar char="•"/>
              </a:pPr>
              <a:r>
                <a:rPr b="0" i="0" lang="en-US" sz="1600" u="none" cap="none" strike="noStrike">
                  <a:solidFill>
                    <a:schemeClr val="dk1"/>
                  </a:solidFill>
                  <a:latin typeface="Arial"/>
                  <a:ea typeface="Arial"/>
                  <a:cs typeface="Arial"/>
                  <a:sym typeface="Arial"/>
                </a:rPr>
                <a:t>Адвокатувати включення поглядів фахівців з кейс-менеджменту в нові протоколи.</a:t>
              </a:r>
              <a:endParaRPr b="0" i="0" sz="1600" u="none" cap="none" strike="noStrike">
                <a:solidFill>
                  <a:schemeClr val="dk1"/>
                </a:solidFill>
                <a:latin typeface="Arial"/>
                <a:ea typeface="Arial"/>
                <a:cs typeface="Arial"/>
                <a:sym typeface="Arial"/>
              </a:endParaRPr>
            </a:p>
          </p:txBody>
        </p:sp>
        <p:sp>
          <p:nvSpPr>
            <p:cNvPr id="623" name="Google Shape;623;p26"/>
            <p:cNvSpPr/>
            <p:nvPr/>
          </p:nvSpPr>
          <p:spPr>
            <a:xfrm>
              <a:off x="3718767" y="489267"/>
              <a:ext cx="4863600" cy="4863600"/>
            </a:xfrm>
            <a:prstGeom prst="ellipse">
              <a:avLst/>
            </a:prstGeom>
            <a:gradFill>
              <a:gsLst>
                <a:gs pos="0">
                  <a:srgbClr val="15A48D">
                    <a:alpha val="48235"/>
                  </a:srgbClr>
                </a:gs>
                <a:gs pos="100000">
                  <a:srgbClr val="44D1B5">
                    <a:alpha val="48235"/>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26"/>
            <p:cNvSpPr txBox="1"/>
            <p:nvPr/>
          </p:nvSpPr>
          <p:spPr>
            <a:xfrm>
              <a:off x="4915040" y="1186224"/>
              <a:ext cx="3165600" cy="3716400"/>
            </a:xfrm>
            <a:prstGeom prst="rect">
              <a:avLst/>
            </a:prstGeom>
            <a:noFill/>
            <a:ln>
              <a:noFill/>
            </a:ln>
          </p:spPr>
          <p:txBody>
            <a:bodyPr anchorCtr="1" anchor="ctr" bIns="0" lIns="0" spcFirstLastPara="1" rIns="0" wrap="square" tIns="0">
              <a:noAutofit/>
            </a:bodyPr>
            <a:lstStyle/>
            <a:p>
              <a:pPr indent="0" lvl="0" marL="0" marR="0" rtl="0" algn="l">
                <a:lnSpc>
                  <a:spcPct val="90000"/>
                </a:lnSpc>
                <a:spcBef>
                  <a:spcPts val="0"/>
                </a:spcBef>
                <a:spcAft>
                  <a:spcPts val="0"/>
                </a:spcAft>
                <a:buClr>
                  <a:schemeClr val="dk1"/>
                </a:buClr>
                <a:buSzPts val="2300"/>
                <a:buFont typeface="Libre Franklin"/>
                <a:buNone/>
              </a:pPr>
              <a:r>
                <a:rPr b="0" i="0" lang="en-US" sz="2300" u="none" cap="none" strike="noStrike">
                  <a:solidFill>
                    <a:srgbClr val="000000"/>
                  </a:solidFill>
                  <a:latin typeface="Arial"/>
                  <a:ea typeface="Arial"/>
                  <a:cs typeface="Arial"/>
                  <a:sym typeface="Arial"/>
                </a:rPr>
                <a:t>Підтримка спеціалістів</a:t>
              </a:r>
              <a:endParaRPr b="0" i="0" sz="1400" u="none" cap="none" strike="noStrike">
                <a:solidFill>
                  <a:srgbClr val="000000"/>
                </a:solidFill>
                <a:latin typeface="Arial"/>
                <a:ea typeface="Arial"/>
                <a:cs typeface="Arial"/>
                <a:sym typeface="Arial"/>
              </a:endParaRPr>
            </a:p>
            <a:p>
              <a:pPr indent="-171450" lvl="1" marL="171450" marR="0" rtl="0" algn="ctr">
                <a:lnSpc>
                  <a:spcPct val="90000"/>
                </a:lnSpc>
                <a:spcBef>
                  <a:spcPts val="270"/>
                </a:spcBef>
                <a:spcAft>
                  <a:spcPts val="0"/>
                </a:spcAft>
                <a:buClr>
                  <a:schemeClr val="dk1"/>
                </a:buClr>
                <a:buSzPts val="1800"/>
                <a:buFont typeface="Libre Franklin"/>
                <a:buChar char="•"/>
              </a:pPr>
              <a:r>
                <a:rPr b="0" i="0" lang="en-US" sz="1600" u="none" cap="none" strike="noStrike">
                  <a:solidFill>
                    <a:srgbClr val="000000"/>
                  </a:solidFill>
                  <a:latin typeface="Arial"/>
                  <a:ea typeface="Arial"/>
                  <a:cs typeface="Arial"/>
                  <a:sym typeface="Arial"/>
                </a:rPr>
                <a:t>Розподіляти відповідальність.</a:t>
              </a:r>
              <a:endParaRPr b="0" i="0" sz="1400" u="none" cap="none" strike="noStrike">
                <a:solidFill>
                  <a:srgbClr val="000000"/>
                </a:solidFill>
                <a:latin typeface="Arial"/>
                <a:ea typeface="Arial"/>
                <a:cs typeface="Arial"/>
                <a:sym typeface="Arial"/>
              </a:endParaRPr>
            </a:p>
            <a:p>
              <a:pPr indent="-171450" lvl="1" marL="171450" marR="0" rtl="0" algn="ctr">
                <a:lnSpc>
                  <a:spcPct val="90000"/>
                </a:lnSpc>
                <a:spcBef>
                  <a:spcPts val="270"/>
                </a:spcBef>
                <a:spcAft>
                  <a:spcPts val="0"/>
                </a:spcAft>
                <a:buClr>
                  <a:schemeClr val="dk1"/>
                </a:buClr>
                <a:buSzPts val="1800"/>
                <a:buFont typeface="Libre Franklin"/>
                <a:buChar char="•"/>
              </a:pPr>
              <a:r>
                <a:rPr b="0" i="0" lang="en-US" sz="1600" u="none" cap="none" strike="noStrike">
                  <a:solidFill>
                    <a:srgbClr val="000000"/>
                  </a:solidFill>
                  <a:latin typeface="Arial"/>
                  <a:ea typeface="Arial"/>
                  <a:cs typeface="Arial"/>
                  <a:sym typeface="Arial"/>
                </a:rPr>
                <a:t> </a:t>
              </a:r>
              <a:r>
                <a:rPr b="0" i="0" lang="en-US" sz="1600" u="none" cap="none" strike="noStrike">
                  <a:solidFill>
                    <a:schemeClr val="dk1"/>
                  </a:solidFill>
                  <a:latin typeface="Arial"/>
                  <a:ea typeface="Arial"/>
                  <a:cs typeface="Arial"/>
                  <a:sym typeface="Arial"/>
                </a:rPr>
                <a:t>Підтримувати безпеку працівників і постраждалих.</a:t>
              </a:r>
              <a:endParaRPr b="0" i="0" sz="1400" u="none" cap="none" strike="noStrike">
                <a:solidFill>
                  <a:srgbClr val="000000"/>
                </a:solidFill>
                <a:latin typeface="Arial"/>
                <a:ea typeface="Arial"/>
                <a:cs typeface="Arial"/>
                <a:sym typeface="Arial"/>
              </a:endParaRPr>
            </a:p>
            <a:p>
              <a:pPr indent="-171450" lvl="1" marL="171450" marR="0" rtl="0" algn="ctr">
                <a:lnSpc>
                  <a:spcPct val="90000"/>
                </a:lnSpc>
                <a:spcBef>
                  <a:spcPts val="270"/>
                </a:spcBef>
                <a:spcAft>
                  <a:spcPts val="0"/>
                </a:spcAft>
                <a:buClr>
                  <a:schemeClr val="dk1"/>
                </a:buClr>
                <a:buSzPts val="1800"/>
                <a:buFont typeface="Libre Franklin"/>
                <a:buChar char="•"/>
              </a:pPr>
              <a:r>
                <a:rPr b="0" i="0" lang="en-US" sz="1600" u="none" cap="none" strike="noStrike">
                  <a:solidFill>
                    <a:schemeClr val="dk1"/>
                  </a:solidFill>
                  <a:latin typeface="Arial"/>
                  <a:ea typeface="Arial"/>
                  <a:cs typeface="Arial"/>
                  <a:sym typeface="Arial"/>
                </a:rPr>
                <a:t> Пріоритетно ставити управління стресом.</a:t>
              </a:r>
              <a:endParaRPr b="0" i="0" sz="1400" u="none" cap="none" strike="noStrike">
                <a:solidFill>
                  <a:srgbClr val="000000"/>
                </a:solidFill>
                <a:latin typeface="Arial"/>
                <a:ea typeface="Arial"/>
                <a:cs typeface="Arial"/>
                <a:sym typeface="Arial"/>
              </a:endParaRPr>
            </a:p>
            <a:p>
              <a:pPr indent="-171450" lvl="1" marL="171450" marR="0" rtl="0" algn="ctr">
                <a:lnSpc>
                  <a:spcPct val="90000"/>
                </a:lnSpc>
                <a:spcBef>
                  <a:spcPts val="270"/>
                </a:spcBef>
                <a:spcAft>
                  <a:spcPts val="0"/>
                </a:spcAft>
                <a:buClr>
                  <a:schemeClr val="dk1"/>
                </a:buClr>
                <a:buSzPts val="1800"/>
                <a:buFont typeface="Libre Franklin"/>
                <a:buChar char="•"/>
              </a:pPr>
              <a:r>
                <a:rPr b="0" i="0" lang="en-US" sz="1600" u="none" cap="none" strike="noStrike">
                  <a:solidFill>
                    <a:schemeClr val="dk1"/>
                  </a:solidFill>
                  <a:latin typeface="Arial"/>
                  <a:ea typeface="Arial"/>
                  <a:cs typeface="Arial"/>
                  <a:sym typeface="Arial"/>
                </a:rPr>
                <a:t> Намагатися включати заходи для збереження благополуччя.</a:t>
              </a:r>
              <a:endParaRPr b="0" i="0" sz="1400" u="none" cap="none" strike="noStrike">
                <a:solidFill>
                  <a:srgbClr val="000000"/>
                </a:solidFill>
                <a:latin typeface="Arial"/>
                <a:ea typeface="Arial"/>
                <a:cs typeface="Arial"/>
                <a:sym typeface="Arial"/>
              </a:endParaRPr>
            </a:p>
            <a:p>
              <a:pPr indent="-171450" lvl="1" marL="171450" marR="0" rtl="0" algn="ctr">
                <a:lnSpc>
                  <a:spcPct val="90000"/>
                </a:lnSpc>
                <a:spcBef>
                  <a:spcPts val="270"/>
                </a:spcBef>
                <a:spcAft>
                  <a:spcPts val="0"/>
                </a:spcAft>
                <a:buClr>
                  <a:schemeClr val="dk1"/>
                </a:buClr>
                <a:buSzPts val="1800"/>
                <a:buFont typeface="Libre Franklin"/>
                <a:buChar char="•"/>
              </a:pPr>
              <a:r>
                <a:rPr b="0" i="0" lang="en-US" sz="1600" u="none" cap="none" strike="noStrike">
                  <a:solidFill>
                    <a:schemeClr val="dk1"/>
                  </a:solidFill>
                  <a:latin typeface="Arial"/>
                  <a:ea typeface="Arial"/>
                  <a:cs typeface="Arial"/>
                  <a:sym typeface="Arial"/>
                </a:rPr>
                <a:t> Переглядати та коригувати норми, встановлені для реагування та взаємної підтримки.</a:t>
              </a:r>
              <a:endParaRPr b="0" i="0" sz="1400" u="none" cap="none" strike="noStrike">
                <a:solidFill>
                  <a:srgbClr val="000000"/>
                </a:solidFill>
                <a:latin typeface="Arial"/>
                <a:ea typeface="Arial"/>
                <a:cs typeface="Arial"/>
                <a:sym typeface="Arial"/>
              </a:endParaRPr>
            </a:p>
            <a:p>
              <a:pPr indent="-171450" lvl="1" marL="171450" marR="0" rtl="0" algn="ctr">
                <a:lnSpc>
                  <a:spcPct val="90000"/>
                </a:lnSpc>
                <a:spcBef>
                  <a:spcPts val="270"/>
                </a:spcBef>
                <a:spcAft>
                  <a:spcPts val="0"/>
                </a:spcAft>
                <a:buClr>
                  <a:schemeClr val="dk1"/>
                </a:buClr>
                <a:buSzPts val="1800"/>
                <a:buFont typeface="Libre Franklin"/>
                <a:buChar char="•"/>
              </a:pPr>
              <a:r>
                <a:rPr b="0" i="0" lang="en-US" sz="1600" u="none" cap="none" strike="noStrike">
                  <a:solidFill>
                    <a:schemeClr val="dk1"/>
                  </a:solidFill>
                  <a:latin typeface="Arial"/>
                  <a:ea typeface="Arial"/>
                  <a:cs typeface="Arial"/>
                  <a:sym typeface="Arial"/>
                </a:rPr>
                <a:t> Сприяти використанню наявних ресурсів</a:t>
              </a:r>
              <a:r>
                <a:rPr b="0" i="0" lang="en-US" sz="1600" u="none" cap="none" strike="noStrike">
                  <a:solidFill>
                    <a:srgbClr val="000000"/>
                  </a:solidFill>
                  <a:latin typeface="Arial"/>
                  <a:ea typeface="Arial"/>
                  <a:cs typeface="Arial"/>
                  <a:sym typeface="Arial"/>
                </a:rPr>
                <a:t>.</a:t>
              </a:r>
              <a:endParaRPr b="0" i="0" sz="1600" u="none" cap="none" strike="noStrike">
                <a:solidFill>
                  <a:srgbClr val="000000"/>
                </a:solidFill>
                <a:latin typeface="Arial"/>
                <a:ea typeface="Arial"/>
                <a:cs typeface="Arial"/>
                <a:sym typeface="Arial"/>
              </a:endParaRPr>
            </a:p>
          </p:txBody>
        </p:sp>
      </p:grpSp>
      <p:pic>
        <p:nvPicPr>
          <p:cNvPr descr="Woman.png" id="625" name="Google Shape;625;p26"/>
          <p:cNvPicPr preferRelativeResize="0"/>
          <p:nvPr/>
        </p:nvPicPr>
        <p:blipFill rotWithShape="1">
          <a:blip r:embed="rId3">
            <a:alphaModFix/>
          </a:blip>
          <a:srcRect b="0" l="0" r="0" t="0"/>
          <a:stretch/>
        </p:blipFill>
        <p:spPr>
          <a:xfrm>
            <a:off x="5139354" y="2717800"/>
            <a:ext cx="1355996" cy="294909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27"/>
          <p:cNvSpPr txBox="1"/>
          <p:nvPr>
            <p:ph type="title"/>
          </p:nvPr>
        </p:nvSpPr>
        <p:spPr>
          <a:xfrm>
            <a:off x="374650" y="204788"/>
            <a:ext cx="11436350" cy="1135062"/>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SzPts val="1400"/>
              <a:buNone/>
            </a:pPr>
            <a:r>
              <a:rPr lang="en-US"/>
              <a:t>ЗАКРИТТЯ</a:t>
            </a:r>
            <a:endParaRPr/>
          </a:p>
        </p:txBody>
      </p:sp>
      <p:sp>
        <p:nvSpPr>
          <p:cNvPr id="632" name="Google Shape;632;p27"/>
          <p:cNvSpPr txBox="1"/>
          <p:nvPr>
            <p:ph idx="1" type="body"/>
          </p:nvPr>
        </p:nvSpPr>
        <p:spPr>
          <a:xfrm>
            <a:off x="3019425" y="2343150"/>
            <a:ext cx="6124575" cy="577850"/>
          </a:xfrm>
          <a:prstGeom prst="rect">
            <a:avLst/>
          </a:prstGeom>
          <a:noFill/>
          <a:ln>
            <a:noFill/>
          </a:ln>
        </p:spPr>
        <p:txBody>
          <a:bodyPr anchorCtr="0" anchor="t" bIns="45700" lIns="45700" spcFirstLastPara="1" rIns="45700" wrap="square" tIns="45700">
            <a:normAutofit/>
          </a:bodyPr>
          <a:lstStyle/>
          <a:p>
            <a:pPr indent="-203200" lvl="0" marL="91440" rtl="0" algn="ctr">
              <a:lnSpc>
                <a:spcPct val="90000"/>
              </a:lnSpc>
              <a:spcBef>
                <a:spcPts val="0"/>
              </a:spcBef>
              <a:spcAft>
                <a:spcPts val="0"/>
              </a:spcAft>
              <a:buClr>
                <a:schemeClr val="accent3"/>
              </a:buClr>
              <a:buSzPts val="3200"/>
              <a:buChar char=" "/>
            </a:pPr>
            <a:r>
              <a:rPr lang="en-US"/>
              <a:t>ЗАПИТАННЯ?</a:t>
            </a:r>
            <a:endParaRPr/>
          </a:p>
        </p:txBody>
      </p:sp>
      <p:sp>
        <p:nvSpPr>
          <p:cNvPr id="633" name="Google Shape;633;p27"/>
          <p:cNvSpPr txBox="1"/>
          <p:nvPr>
            <p:ph idx="2" type="body"/>
          </p:nvPr>
        </p:nvSpPr>
        <p:spPr>
          <a:xfrm>
            <a:off x="3019425" y="3951288"/>
            <a:ext cx="6124575" cy="577850"/>
          </a:xfrm>
          <a:prstGeom prst="rect">
            <a:avLst/>
          </a:prstGeom>
          <a:noFill/>
          <a:ln>
            <a:noFill/>
          </a:ln>
        </p:spPr>
        <p:txBody>
          <a:bodyPr anchorCtr="0" anchor="t" bIns="45700" lIns="45700" spcFirstLastPara="1" rIns="45700" wrap="square" tIns="45700">
            <a:normAutofit/>
          </a:bodyPr>
          <a:lstStyle/>
          <a:p>
            <a:pPr indent="-203200" lvl="0" marL="91440" rtl="0" algn="ctr">
              <a:lnSpc>
                <a:spcPct val="90000"/>
              </a:lnSpc>
              <a:spcBef>
                <a:spcPts val="0"/>
              </a:spcBef>
              <a:spcAft>
                <a:spcPts val="0"/>
              </a:spcAft>
              <a:buClr>
                <a:schemeClr val="accent3"/>
              </a:buClr>
              <a:buSzPts val="3200"/>
              <a:buChar char=" "/>
            </a:pPr>
            <a:r>
              <a:rPr lang="en-US"/>
              <a:t>ЗАНЕПОКОЄННЯ?</a:t>
            </a:r>
            <a:endParaRPr/>
          </a:p>
        </p:txBody>
      </p:sp>
      <p:sp>
        <p:nvSpPr>
          <p:cNvPr id="634" name="Google Shape;634;p27"/>
          <p:cNvSpPr txBox="1"/>
          <p:nvPr>
            <p:ph idx="3" type="body"/>
          </p:nvPr>
        </p:nvSpPr>
        <p:spPr>
          <a:xfrm>
            <a:off x="3019425" y="5573713"/>
            <a:ext cx="6124575" cy="579437"/>
          </a:xfrm>
          <a:prstGeom prst="rect">
            <a:avLst/>
          </a:prstGeom>
          <a:noFill/>
          <a:ln>
            <a:noFill/>
          </a:ln>
        </p:spPr>
        <p:txBody>
          <a:bodyPr anchorCtr="0" anchor="t" bIns="45700" lIns="45700" spcFirstLastPara="1" rIns="45700" wrap="square" tIns="45700">
            <a:normAutofit/>
          </a:bodyPr>
          <a:lstStyle/>
          <a:p>
            <a:pPr indent="-203200" lvl="0" marL="91440" rtl="0" algn="ctr">
              <a:lnSpc>
                <a:spcPct val="90000"/>
              </a:lnSpc>
              <a:spcBef>
                <a:spcPts val="0"/>
              </a:spcBef>
              <a:spcAft>
                <a:spcPts val="0"/>
              </a:spcAft>
              <a:buClr>
                <a:schemeClr val="accent3"/>
              </a:buClr>
              <a:buSzPts val="3200"/>
              <a:buChar char=" "/>
            </a:pPr>
            <a:r>
              <a:rPr lang="en-US"/>
              <a:t>РКОМЕНДАЦІЇ?</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3"/>
          <p:cNvSpPr txBox="1"/>
          <p:nvPr>
            <p:ph type="title"/>
          </p:nvPr>
        </p:nvSpPr>
        <p:spPr>
          <a:xfrm>
            <a:off x="663222" y="2419659"/>
            <a:ext cx="4769556" cy="1545564"/>
          </a:xfrm>
          <a:prstGeom prst="rect">
            <a:avLst/>
          </a:prstGeom>
          <a:noFill/>
          <a:ln cap="flat" cmpd="sng" w="9525">
            <a:solidFill>
              <a:srgbClr val="FFC000"/>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SzPts val="1400"/>
              <a:buNone/>
            </a:pPr>
            <a:r>
              <a:rPr lang="en-US"/>
              <a:t>ЦІЛІ</a:t>
            </a:r>
            <a:endParaRPr/>
          </a:p>
        </p:txBody>
      </p:sp>
      <p:sp>
        <p:nvSpPr>
          <p:cNvPr id="454" name="Google Shape;454;p3"/>
          <p:cNvSpPr txBox="1"/>
          <p:nvPr>
            <p:ph idx="1" type="body"/>
          </p:nvPr>
        </p:nvSpPr>
        <p:spPr>
          <a:xfrm>
            <a:off x="6902364" y="121921"/>
            <a:ext cx="4769555" cy="6400800"/>
          </a:xfrm>
          <a:prstGeom prst="rect">
            <a:avLst/>
          </a:prstGeom>
          <a:noFill/>
          <a:ln>
            <a:noFill/>
          </a:ln>
        </p:spPr>
        <p:txBody>
          <a:bodyPr anchorCtr="0" anchor="ctr" bIns="45700" lIns="45700" spcFirstLastPara="1" rIns="45700" wrap="square" tIns="45700">
            <a:noAutofit/>
          </a:bodyPr>
          <a:lstStyle/>
          <a:p>
            <a:pPr indent="-457200" lvl="0" marL="457200" rtl="0" algn="l">
              <a:lnSpc>
                <a:spcPct val="100000"/>
              </a:lnSpc>
              <a:spcBef>
                <a:spcPts val="600"/>
              </a:spcBef>
              <a:spcAft>
                <a:spcPts val="0"/>
              </a:spcAft>
              <a:buSzPts val="2000"/>
              <a:buChar char="•"/>
            </a:pPr>
            <a:r>
              <a:rPr lang="en-US">
                <a:solidFill>
                  <a:schemeClr val="dk1"/>
                </a:solidFill>
              </a:rPr>
              <a:t>Визначити поняття СЕН та пов'язані з ним терміни, а також навести приклади СЕН</a:t>
            </a:r>
            <a:endParaRPr/>
          </a:p>
          <a:p>
            <a:pPr indent="-457200" lvl="0" marL="457200" rtl="0" algn="l">
              <a:lnSpc>
                <a:spcPct val="100000"/>
              </a:lnSpc>
              <a:spcBef>
                <a:spcPts val="1200"/>
              </a:spcBef>
              <a:spcAft>
                <a:spcPts val="0"/>
              </a:spcAft>
              <a:buSzPts val="2000"/>
              <a:buChar char="•"/>
            </a:pPr>
            <a:r>
              <a:rPr lang="en-US">
                <a:solidFill>
                  <a:schemeClr val="dk1"/>
                </a:solidFill>
              </a:rPr>
              <a:t>Зрозуміти причини та фактори, що сприяють виникненню СЕН, і як вони пов'язані зі ставленням та сприйняттям цих форм ГЗН.</a:t>
            </a:r>
            <a:endParaRPr/>
          </a:p>
          <a:p>
            <a:pPr indent="-457200" lvl="0" marL="457200" rtl="0" algn="l">
              <a:lnSpc>
                <a:spcPct val="100000"/>
              </a:lnSpc>
              <a:spcBef>
                <a:spcPts val="1200"/>
              </a:spcBef>
              <a:spcAft>
                <a:spcPts val="0"/>
              </a:spcAft>
              <a:buSzPts val="2000"/>
              <a:buChar char="•"/>
            </a:pPr>
            <a:r>
              <a:rPr lang="en-US">
                <a:solidFill>
                  <a:schemeClr val="dk1"/>
                </a:solidFill>
              </a:rPr>
              <a:t>Назвати наслідки СЕН </a:t>
            </a:r>
            <a:endParaRPr/>
          </a:p>
          <a:p>
            <a:pPr indent="-457200" lvl="0" marL="457200" rtl="0" algn="l">
              <a:lnSpc>
                <a:spcPct val="100000"/>
              </a:lnSpc>
              <a:spcBef>
                <a:spcPts val="1200"/>
              </a:spcBef>
              <a:spcAft>
                <a:spcPts val="0"/>
              </a:spcAft>
              <a:buSzPts val="2000"/>
              <a:buChar char="•"/>
            </a:pPr>
            <a:r>
              <a:rPr lang="en-US">
                <a:solidFill>
                  <a:schemeClr val="dk1"/>
                </a:solidFill>
              </a:rPr>
              <a:t>Застосовувати підхід, орієнтований на постраждалу особу.</a:t>
            </a:r>
            <a:endParaRPr/>
          </a:p>
          <a:p>
            <a:pPr indent="-457200" lvl="0" marL="457200" rtl="0" algn="l">
              <a:lnSpc>
                <a:spcPct val="100000"/>
              </a:lnSpc>
              <a:spcBef>
                <a:spcPts val="1200"/>
              </a:spcBef>
              <a:spcAft>
                <a:spcPts val="600"/>
              </a:spcAft>
              <a:buSzPts val="2000"/>
              <a:buChar char="•"/>
            </a:pPr>
            <a:r>
              <a:rPr lang="en-US">
                <a:solidFill>
                  <a:schemeClr val="dk1"/>
                </a:solidFill>
              </a:rPr>
              <a:t>Адаптувати етапи роботи з випадками ГЗН до випадків СЕН, а також нагляд і підтримку персоналу.</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59" name="Shape 459"/>
        <p:cNvGrpSpPr/>
        <p:nvPr/>
      </p:nvGrpSpPr>
      <p:grpSpPr>
        <a:xfrm>
          <a:off x="0" y="0"/>
          <a:ext cx="0" cy="0"/>
          <a:chOff x="0" y="0"/>
          <a:chExt cx="0" cy="0"/>
        </a:xfrm>
      </p:grpSpPr>
      <p:sp>
        <p:nvSpPr>
          <p:cNvPr id="460" name="Google Shape;460;p4"/>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SzPts val="1400"/>
              <a:buNone/>
            </a:pPr>
            <a:r>
              <a:rPr lang="en-US"/>
              <a:t>ГОВОРИТИ ПРО СЕКСУАЛЬНУ ЕКСПЛУАТАЦІЮ ТА НАРУГУ (СЕН)</a:t>
            </a:r>
            <a:endParaRPr/>
          </a:p>
        </p:txBody>
      </p:sp>
      <p:sp>
        <p:nvSpPr>
          <p:cNvPr id="461" name="Google Shape;461;p4"/>
          <p:cNvSpPr txBox="1"/>
          <p:nvPr>
            <p:ph idx="1" type="body"/>
          </p:nvPr>
        </p:nvSpPr>
        <p:spPr>
          <a:xfrm>
            <a:off x="2090749" y="2989950"/>
            <a:ext cx="8985000" cy="1754100"/>
          </a:xfrm>
          <a:prstGeom prst="rect">
            <a:avLst/>
          </a:prstGeom>
          <a:noFill/>
          <a:ln>
            <a:noFill/>
          </a:ln>
        </p:spPr>
        <p:txBody>
          <a:bodyPr anchorCtr="0" anchor="t" bIns="45700" lIns="45700" spcFirstLastPara="1" rIns="45700" wrap="square" tIns="45700">
            <a:noAutofit/>
          </a:bodyPr>
          <a:lstStyle/>
          <a:p>
            <a:pPr indent="0" lvl="0" marL="0" rtl="0" algn="just">
              <a:lnSpc>
                <a:spcPct val="110000"/>
              </a:lnSpc>
              <a:spcBef>
                <a:spcPts val="0"/>
              </a:spcBef>
              <a:spcAft>
                <a:spcPts val="0"/>
              </a:spcAft>
              <a:buSzPts val="6000"/>
              <a:buNone/>
            </a:pPr>
            <a:r>
              <a:rPr lang="en-US" sz="6000">
                <a:solidFill>
                  <a:srgbClr val="00B050"/>
                </a:solidFill>
              </a:rPr>
              <a:t>ЛЕГКО   </a:t>
            </a:r>
            <a:r>
              <a:rPr lang="en-US" sz="6000">
                <a:solidFill>
                  <a:schemeClr val="dk1"/>
                </a:solidFill>
              </a:rPr>
              <a:t>	</a:t>
            </a:r>
            <a:r>
              <a:rPr lang="en-US" sz="2800">
                <a:solidFill>
                  <a:schemeClr val="dk1"/>
                </a:solidFill>
              </a:rPr>
              <a:t>					      </a:t>
            </a:r>
            <a:r>
              <a:rPr lang="en-US" sz="6000">
                <a:solidFill>
                  <a:srgbClr val="FF0000"/>
                </a:solidFill>
              </a:rPr>
              <a:t>ВАЖКО</a:t>
            </a:r>
            <a:endParaRPr/>
          </a:p>
        </p:txBody>
      </p:sp>
      <p:sp>
        <p:nvSpPr>
          <p:cNvPr id="462" name="Google Shape;462;p4"/>
          <p:cNvSpPr/>
          <p:nvPr/>
        </p:nvSpPr>
        <p:spPr>
          <a:xfrm>
            <a:off x="4939625" y="3335475"/>
            <a:ext cx="2306100" cy="420600"/>
          </a:xfrm>
          <a:prstGeom prst="leftRightArrow">
            <a:avLst>
              <a:gd fmla="val 50000" name="adj1"/>
              <a:gd fmla="val 50000" name="adj2"/>
            </a:avLst>
          </a:prstGeom>
          <a:solidFill>
            <a:srgbClr val="8C9AAF"/>
          </a:solidFill>
          <a:ln cap="flat" cmpd="sng" w="15875">
            <a:solidFill>
              <a:srgbClr val="5C98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5"/>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SzPts val="1400"/>
              <a:buNone/>
            </a:pPr>
            <a:r>
              <a:rPr lang="en-US"/>
              <a:t>ПОНЯТТЯ СЕН</a:t>
            </a:r>
            <a:endParaRPr/>
          </a:p>
        </p:txBody>
      </p:sp>
      <p:sp>
        <p:nvSpPr>
          <p:cNvPr id="469" name="Google Shape;469;p5"/>
          <p:cNvSpPr txBox="1"/>
          <p:nvPr>
            <p:ph idx="1" type="body"/>
          </p:nvPr>
        </p:nvSpPr>
        <p:spPr>
          <a:xfrm>
            <a:off x="0" y="1505399"/>
            <a:ext cx="12192000" cy="6096403"/>
          </a:xfrm>
          <a:prstGeom prst="rect">
            <a:avLst/>
          </a:prstGeom>
          <a:noFill/>
          <a:ln>
            <a:noFill/>
          </a:ln>
        </p:spPr>
        <p:txBody>
          <a:bodyPr anchorCtr="0" anchor="t" bIns="45700" lIns="45700" spcFirstLastPara="1" rIns="45700" wrap="square" tIns="45700">
            <a:noAutofit/>
          </a:bodyPr>
          <a:lstStyle/>
          <a:p>
            <a:pPr indent="0" lvl="0" marL="171450" rtl="0" algn="l">
              <a:lnSpc>
                <a:spcPct val="100000"/>
              </a:lnSpc>
              <a:spcBef>
                <a:spcPts val="0"/>
              </a:spcBef>
              <a:spcAft>
                <a:spcPts val="0"/>
              </a:spcAft>
              <a:buSzPts val="2200"/>
              <a:buNone/>
            </a:pPr>
            <a:r>
              <a:rPr b="1" lang="en-US" u="sng">
                <a:solidFill>
                  <a:schemeClr val="dk1"/>
                </a:solidFill>
              </a:rPr>
              <a:t>ГЗН</a:t>
            </a:r>
            <a:endParaRPr/>
          </a:p>
          <a:p>
            <a:pPr indent="0" lvl="0" marL="171450" rtl="0" algn="l">
              <a:lnSpc>
                <a:spcPct val="100000"/>
              </a:lnSpc>
              <a:spcBef>
                <a:spcPts val="500"/>
              </a:spcBef>
              <a:spcAft>
                <a:spcPts val="0"/>
              </a:spcAft>
              <a:buSzPts val="2200"/>
              <a:buNone/>
            </a:pPr>
            <a:r>
              <a:rPr lang="en-US" sz="1600">
                <a:solidFill>
                  <a:schemeClr val="dk1"/>
                </a:solidFill>
              </a:rPr>
              <a:t>Загальний термін для позначення будь-якої  </a:t>
            </a:r>
            <a:r>
              <a:rPr b="1" lang="en-US" sz="1600">
                <a:solidFill>
                  <a:schemeClr val="dk1"/>
                </a:solidFill>
              </a:rPr>
              <a:t>шкідливої дії</a:t>
            </a:r>
            <a:r>
              <a:rPr lang="en-US" sz="1600">
                <a:solidFill>
                  <a:schemeClr val="dk1"/>
                </a:solidFill>
              </a:rPr>
              <a:t>, яка вчиняється </a:t>
            </a:r>
            <a:r>
              <a:rPr b="1" lang="en-US" sz="1600">
                <a:solidFill>
                  <a:schemeClr val="dk1"/>
                </a:solidFill>
              </a:rPr>
              <a:t>проти волі людини</a:t>
            </a:r>
            <a:r>
              <a:rPr lang="en-US" sz="1600">
                <a:solidFill>
                  <a:schemeClr val="dk1"/>
                </a:solidFill>
              </a:rPr>
              <a:t>, і ґрунтується на </a:t>
            </a:r>
            <a:r>
              <a:rPr b="1" lang="en-US" sz="1600">
                <a:solidFill>
                  <a:schemeClr val="dk1"/>
                </a:solidFill>
              </a:rPr>
              <a:t>соціально визначених (гендерних) відмінностях</a:t>
            </a:r>
            <a:r>
              <a:rPr lang="en-US" sz="1600">
                <a:solidFill>
                  <a:schemeClr val="dk1"/>
                </a:solidFill>
              </a:rPr>
              <a:t> між чоловіками та жінками. ГЗН включає дії, що </a:t>
            </a:r>
            <a:r>
              <a:rPr b="1" lang="en-US" sz="1600">
                <a:solidFill>
                  <a:schemeClr val="dk1"/>
                </a:solidFill>
              </a:rPr>
              <a:t>завдають фізичної, сексуальної чи психічної</a:t>
            </a:r>
            <a:r>
              <a:rPr lang="en-US" sz="1600">
                <a:solidFill>
                  <a:schemeClr val="dk1"/>
                </a:solidFill>
              </a:rPr>
              <a:t> шкоди або страждань, погрози вчинення таких дій, примус та інші види позбавлення свободи. Ці дії можуть відбуватися публічно або приватно. </a:t>
            </a:r>
            <a:endParaRPr sz="1600"/>
          </a:p>
          <a:p>
            <a:pPr indent="-139700" lvl="0" marL="171450" rtl="0" algn="l">
              <a:lnSpc>
                <a:spcPct val="100000"/>
              </a:lnSpc>
              <a:spcBef>
                <a:spcPts val="800"/>
              </a:spcBef>
              <a:spcAft>
                <a:spcPts val="0"/>
              </a:spcAft>
              <a:buSzPts val="2200"/>
              <a:buChar char=" "/>
            </a:pPr>
            <a:r>
              <a:rPr b="1" lang="en-US" u="sng">
                <a:solidFill>
                  <a:schemeClr val="dk1"/>
                </a:solidFill>
              </a:rPr>
              <a:t>Сексуальна експлуатація</a:t>
            </a:r>
            <a:endParaRPr/>
          </a:p>
          <a:p>
            <a:pPr indent="0" lvl="0" marL="171450" rtl="0" algn="l">
              <a:lnSpc>
                <a:spcPct val="100000"/>
              </a:lnSpc>
              <a:spcBef>
                <a:spcPts val="500"/>
              </a:spcBef>
              <a:spcAft>
                <a:spcPts val="0"/>
              </a:spcAft>
              <a:buSzPts val="2200"/>
              <a:buNone/>
            </a:pPr>
            <a:r>
              <a:rPr lang="en-US" sz="1600">
                <a:solidFill>
                  <a:schemeClr val="dk1"/>
                </a:solidFill>
              </a:rPr>
              <a:t>Будь-яке фактичне зловживання або спроба зловживання </a:t>
            </a:r>
            <a:r>
              <a:rPr lang="en-US" sz="1600">
                <a:solidFill>
                  <a:schemeClr val="dk1"/>
                </a:solidFill>
              </a:rPr>
              <a:t>з боку надавача(ки) допомоги </a:t>
            </a:r>
            <a:r>
              <a:rPr lang="en-US" sz="1600">
                <a:solidFill>
                  <a:schemeClr val="dk1"/>
                </a:solidFill>
              </a:rPr>
              <a:t>вразливим становищем, владою чи довірою в сексуальних цілях, включаючи, але не обмежуючись, отримання грошової, соціальної чи політичної вигоди від сексуальної експлуатації іншої особи.</a:t>
            </a:r>
            <a:endParaRPr/>
          </a:p>
          <a:p>
            <a:pPr indent="-139700" lvl="0" marL="171450" rtl="0" algn="l">
              <a:lnSpc>
                <a:spcPct val="100000"/>
              </a:lnSpc>
              <a:spcBef>
                <a:spcPts val="800"/>
              </a:spcBef>
              <a:spcAft>
                <a:spcPts val="0"/>
              </a:spcAft>
              <a:buSzPts val="2200"/>
              <a:buChar char=" "/>
            </a:pPr>
            <a:r>
              <a:rPr b="1" lang="en-US" u="sng">
                <a:solidFill>
                  <a:schemeClr val="dk1"/>
                </a:solidFill>
              </a:rPr>
              <a:t>Сексуальна наруга</a:t>
            </a:r>
            <a:endParaRPr/>
          </a:p>
          <a:p>
            <a:pPr indent="-139700" lvl="0" marL="171450" rtl="0" algn="l">
              <a:lnSpc>
                <a:spcPct val="100000"/>
              </a:lnSpc>
              <a:spcBef>
                <a:spcPts val="800"/>
              </a:spcBef>
              <a:spcAft>
                <a:spcPts val="0"/>
              </a:spcAft>
              <a:buSzPts val="2200"/>
              <a:buChar char=" "/>
            </a:pPr>
            <a:r>
              <a:rPr lang="en-US" sz="1600">
                <a:solidFill>
                  <a:schemeClr val="dk1"/>
                </a:solidFill>
              </a:rPr>
              <a:t>Фактична дія або загроза вчинення фізичної дії сексуального характеру </a:t>
            </a:r>
            <a:r>
              <a:rPr lang="en-US" sz="1600">
                <a:solidFill>
                  <a:schemeClr val="dk1"/>
                </a:solidFill>
              </a:rPr>
              <a:t>з боку надачава(ки) допомоги</a:t>
            </a:r>
            <a:r>
              <a:rPr lang="en-US" sz="1600">
                <a:solidFill>
                  <a:schemeClr val="dk1"/>
                </a:solidFill>
              </a:rPr>
              <a:t>, здійснена із застосуванням примусу або за нерівних умов</a:t>
            </a:r>
            <a:r>
              <a:rPr lang="en-US" sz="1800">
                <a:solidFill>
                  <a:schemeClr val="dk1"/>
                </a:solidFill>
              </a:rPr>
              <a:t>. </a:t>
            </a:r>
            <a:endParaRPr/>
          </a:p>
          <a:p>
            <a:pPr indent="-139700" lvl="0" marL="171450" rtl="0" algn="l">
              <a:lnSpc>
                <a:spcPct val="100000"/>
              </a:lnSpc>
              <a:spcBef>
                <a:spcPts val="800"/>
              </a:spcBef>
              <a:spcAft>
                <a:spcPts val="0"/>
              </a:spcAft>
              <a:buSzPts val="2200"/>
              <a:buChar char=" "/>
            </a:pPr>
            <a:r>
              <a:rPr b="1" lang="en-US" u="sng">
                <a:solidFill>
                  <a:schemeClr val="dk1"/>
                </a:solidFill>
              </a:rPr>
              <a:t>Сексуальні домагання</a:t>
            </a:r>
            <a:endParaRPr/>
          </a:p>
          <a:p>
            <a:pPr indent="0" lvl="0" marL="171450" rtl="0" algn="l">
              <a:lnSpc>
                <a:spcPct val="100000"/>
              </a:lnSpc>
              <a:spcBef>
                <a:spcPts val="500"/>
              </a:spcBef>
              <a:spcAft>
                <a:spcPts val="0"/>
              </a:spcAft>
              <a:buSzPts val="2200"/>
              <a:buNone/>
            </a:pPr>
            <a:r>
              <a:rPr lang="en-US" sz="1600">
                <a:solidFill>
                  <a:schemeClr val="dk1"/>
                </a:solidFill>
              </a:rPr>
              <a:t>Будь-які небажані слова, сексуальні або фізичні дії чи жести сексуального характеру в робочому середовищі, які вчиняє гуманітарний(на) працівник(ця) щодо іншого/іншої гуманітарного(ої) працівника(ці). Сексуальні домагання можуть включати сексуальний напад,  у тому числі спроби сексуального нападу, спроби зґвалтування та зґвалтування.</a:t>
            </a:r>
            <a:endParaRPr/>
          </a:p>
          <a:p>
            <a:pPr indent="0" lvl="0" marL="90488" rtl="0" algn="l">
              <a:lnSpc>
                <a:spcPct val="110000"/>
              </a:lnSpc>
              <a:spcBef>
                <a:spcPts val="800"/>
              </a:spcBef>
              <a:spcAft>
                <a:spcPts val="0"/>
              </a:spcAft>
              <a:buSzPts val="2000"/>
              <a:buNone/>
            </a:pPr>
            <a:r>
              <a:t/>
            </a:r>
            <a:endParaRPr sz="2000">
              <a:solidFill>
                <a:schemeClr val="dk1"/>
              </a:solidFill>
            </a:endParaRPr>
          </a:p>
          <a:p>
            <a:pPr indent="0" lvl="0" marL="90488" rtl="0" algn="l">
              <a:lnSpc>
                <a:spcPct val="110000"/>
              </a:lnSpc>
              <a:spcBef>
                <a:spcPts val="800"/>
              </a:spcBef>
              <a:spcAft>
                <a:spcPts val="0"/>
              </a:spcAft>
              <a:buSzPts val="2000"/>
              <a:buNone/>
            </a:pPr>
            <a:r>
              <a:t/>
            </a:r>
            <a:endParaRPr sz="20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9">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9">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6"/>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SzPts val="1400"/>
              <a:buNone/>
            </a:pPr>
            <a:r>
              <a:rPr lang="en-US"/>
              <a:t>ГЗН та СЕН: ОСНОВНІ СПІЛЬНІ РИСИ ТА ВІДМІННОСТІ</a:t>
            </a:r>
            <a:endParaRPr/>
          </a:p>
        </p:txBody>
      </p:sp>
      <p:sp>
        <p:nvSpPr>
          <p:cNvPr id="476" name="Google Shape;476;p6"/>
          <p:cNvSpPr txBox="1"/>
          <p:nvPr>
            <p:ph idx="1" type="body"/>
          </p:nvPr>
        </p:nvSpPr>
        <p:spPr>
          <a:xfrm>
            <a:off x="8304336" y="2982809"/>
            <a:ext cx="2191391" cy="819229"/>
          </a:xfrm>
          <a:prstGeom prst="rect">
            <a:avLst/>
          </a:prstGeom>
          <a:noFill/>
          <a:ln>
            <a:noFill/>
          </a:ln>
        </p:spPr>
        <p:txBody>
          <a:bodyPr anchorCtr="0" anchor="t" bIns="45700" lIns="45700" spcFirstLastPara="1" rIns="45700" wrap="square" tIns="45700">
            <a:noAutofit/>
          </a:bodyPr>
          <a:lstStyle/>
          <a:p>
            <a:pPr indent="-177800" lvl="0" marL="90488" rtl="0" algn="just">
              <a:lnSpc>
                <a:spcPct val="110000"/>
              </a:lnSpc>
              <a:spcBef>
                <a:spcPts val="0"/>
              </a:spcBef>
              <a:spcAft>
                <a:spcPts val="0"/>
              </a:spcAft>
              <a:buSzPts val="2800"/>
              <a:buChar char=" "/>
            </a:pPr>
            <a:r>
              <a:rPr lang="en-US" sz="2800">
                <a:solidFill>
                  <a:schemeClr val="lt1"/>
                </a:solidFill>
              </a:rPr>
              <a:t>Power</a:t>
            </a:r>
            <a:endParaRPr/>
          </a:p>
        </p:txBody>
      </p:sp>
      <p:sp>
        <p:nvSpPr>
          <p:cNvPr id="477" name="Google Shape;477;p6"/>
          <p:cNvSpPr/>
          <p:nvPr/>
        </p:nvSpPr>
        <p:spPr>
          <a:xfrm>
            <a:off x="0" y="1834375"/>
            <a:ext cx="4554738" cy="2798064"/>
          </a:xfrm>
          <a:prstGeom prst="irregularSeal2">
            <a:avLst/>
          </a:prstGeom>
          <a:solidFill>
            <a:schemeClr val="dk1"/>
          </a:solidFill>
          <a:ln cap="flat" cmpd="sng" w="15875">
            <a:solidFill>
              <a:srgbClr val="5C98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Arial"/>
                <a:ea typeface="Arial"/>
                <a:cs typeface="Arial"/>
                <a:sym typeface="Arial"/>
              </a:rPr>
              <a:t>Влада</a:t>
            </a:r>
            <a:endParaRPr b="0" i="0" sz="1400" u="none" cap="none" strike="noStrike">
              <a:solidFill>
                <a:srgbClr val="000000"/>
              </a:solidFill>
              <a:latin typeface="Arial"/>
              <a:ea typeface="Arial"/>
              <a:cs typeface="Arial"/>
              <a:sym typeface="Arial"/>
            </a:endParaRPr>
          </a:p>
        </p:txBody>
      </p:sp>
      <p:pic>
        <p:nvPicPr>
          <p:cNvPr id="478" name="Google Shape;478;p6"/>
          <p:cNvPicPr preferRelativeResize="0"/>
          <p:nvPr/>
        </p:nvPicPr>
        <p:blipFill rotWithShape="1">
          <a:blip r:embed="rId3">
            <a:alphaModFix/>
          </a:blip>
          <a:srcRect b="0" l="0" r="0" t="0"/>
          <a:stretch/>
        </p:blipFill>
        <p:spPr>
          <a:xfrm>
            <a:off x="9780207" y="4176151"/>
            <a:ext cx="2133600" cy="2260600"/>
          </a:xfrm>
          <a:prstGeom prst="rect">
            <a:avLst/>
          </a:prstGeom>
          <a:noFill/>
          <a:ln>
            <a:noFill/>
          </a:ln>
        </p:spPr>
      </p:pic>
      <p:pic>
        <p:nvPicPr>
          <p:cNvPr id="479" name="Google Shape;479;p6"/>
          <p:cNvPicPr preferRelativeResize="0"/>
          <p:nvPr/>
        </p:nvPicPr>
        <p:blipFill rotWithShape="1">
          <a:blip r:embed="rId4">
            <a:alphaModFix/>
          </a:blip>
          <a:srcRect b="0" l="0" r="0" t="0"/>
          <a:stretch/>
        </p:blipFill>
        <p:spPr>
          <a:xfrm>
            <a:off x="3286050" y="4176151"/>
            <a:ext cx="3546041" cy="2224191"/>
          </a:xfrm>
          <a:prstGeom prst="rect">
            <a:avLst/>
          </a:prstGeom>
          <a:noFill/>
          <a:ln>
            <a:noFill/>
          </a:ln>
        </p:spPr>
      </p:pic>
      <p:pic>
        <p:nvPicPr>
          <p:cNvPr id="480" name="Google Shape;480;p6"/>
          <p:cNvPicPr preferRelativeResize="0"/>
          <p:nvPr/>
        </p:nvPicPr>
        <p:blipFill rotWithShape="1">
          <a:blip r:embed="rId5">
            <a:alphaModFix/>
          </a:blip>
          <a:srcRect b="0" l="0" r="0" t="0"/>
          <a:stretch/>
        </p:blipFill>
        <p:spPr>
          <a:xfrm>
            <a:off x="7014087" y="1834387"/>
            <a:ext cx="2639688" cy="2937253"/>
          </a:xfrm>
          <a:prstGeom prst="rect">
            <a:avLst/>
          </a:prstGeom>
          <a:noFill/>
          <a:ln>
            <a:noFill/>
          </a:ln>
        </p:spPr>
      </p:pic>
      <p:sp>
        <p:nvSpPr>
          <p:cNvPr id="481" name="Google Shape;481;p6"/>
          <p:cNvSpPr txBox="1"/>
          <p:nvPr/>
        </p:nvSpPr>
        <p:spPr>
          <a:xfrm>
            <a:off x="3986785" y="6369386"/>
            <a:ext cx="2324805"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Середовище</a:t>
            </a:r>
            <a:endParaRPr b="0" i="0" sz="1400" u="none" cap="none" strike="noStrike">
              <a:solidFill>
                <a:srgbClr val="000000"/>
              </a:solidFill>
              <a:latin typeface="Arial"/>
              <a:ea typeface="Arial"/>
              <a:cs typeface="Arial"/>
              <a:sym typeface="Arial"/>
            </a:endParaRPr>
          </a:p>
        </p:txBody>
      </p:sp>
      <p:sp>
        <p:nvSpPr>
          <p:cNvPr id="482" name="Google Shape;482;p6"/>
          <p:cNvSpPr txBox="1"/>
          <p:nvPr/>
        </p:nvSpPr>
        <p:spPr>
          <a:xfrm>
            <a:off x="7266432" y="4771640"/>
            <a:ext cx="2133599" cy="4616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Кривдник</a:t>
            </a:r>
            <a:endParaRPr b="0" i="0" sz="1400" u="none" cap="none" strike="noStrike">
              <a:solidFill>
                <a:srgbClr val="000000"/>
              </a:solidFill>
              <a:latin typeface="Arial"/>
              <a:ea typeface="Arial"/>
              <a:cs typeface="Arial"/>
              <a:sym typeface="Arial"/>
            </a:endParaRPr>
          </a:p>
        </p:txBody>
      </p:sp>
      <p:sp>
        <p:nvSpPr>
          <p:cNvPr id="483" name="Google Shape;483;p6"/>
          <p:cNvSpPr txBox="1"/>
          <p:nvPr/>
        </p:nvSpPr>
        <p:spPr>
          <a:xfrm>
            <a:off x="9872760" y="6329897"/>
            <a:ext cx="2030792" cy="4616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Нерівність</a:t>
            </a:r>
            <a:endParaRPr b="0" i="0" sz="2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7"/>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SzPts val="1400"/>
              <a:buNone/>
            </a:pPr>
            <a:r>
              <a:rPr lang="en-US"/>
              <a:t>ВИЗНАЧЕННЯ СЕН</a:t>
            </a:r>
            <a:endParaRPr/>
          </a:p>
        </p:txBody>
      </p:sp>
      <p:sp>
        <p:nvSpPr>
          <p:cNvPr id="490" name="Google Shape;490;p7"/>
          <p:cNvSpPr txBox="1"/>
          <p:nvPr>
            <p:ph idx="1" type="body"/>
          </p:nvPr>
        </p:nvSpPr>
        <p:spPr>
          <a:xfrm>
            <a:off x="-24984" y="1595365"/>
            <a:ext cx="12192000" cy="5644883"/>
          </a:xfrm>
          <a:prstGeom prst="rect">
            <a:avLst/>
          </a:prstGeom>
          <a:noFill/>
          <a:ln>
            <a:noFill/>
          </a:ln>
        </p:spPr>
        <p:txBody>
          <a:bodyPr anchorCtr="0" anchor="t" bIns="45700" lIns="45700" spcFirstLastPara="1" rIns="45700" wrap="square" tIns="45700">
            <a:noAutofit/>
          </a:bodyPr>
          <a:lstStyle/>
          <a:p>
            <a:pPr indent="-139700" lvl="0" marL="228600" rtl="0" algn="l">
              <a:lnSpc>
                <a:spcPct val="110000"/>
              </a:lnSpc>
              <a:spcBef>
                <a:spcPts val="600"/>
              </a:spcBef>
              <a:spcAft>
                <a:spcPts val="0"/>
              </a:spcAft>
              <a:buSzPts val="2200"/>
              <a:buChar char=" "/>
            </a:pPr>
            <a:r>
              <a:rPr b="1" lang="en-US" u="sng">
                <a:solidFill>
                  <a:schemeClr val="dk1"/>
                </a:solidFill>
              </a:rPr>
              <a:t>Секс-робота</a:t>
            </a:r>
            <a:endParaRPr/>
          </a:p>
          <a:p>
            <a:pPr indent="-139700" lvl="0" marL="228600" rtl="0" algn="l">
              <a:lnSpc>
                <a:spcPct val="110000"/>
              </a:lnSpc>
              <a:spcBef>
                <a:spcPts val="600"/>
              </a:spcBef>
              <a:spcAft>
                <a:spcPts val="0"/>
              </a:spcAft>
              <a:buSzPts val="2200"/>
              <a:buChar char=" "/>
            </a:pPr>
            <a:r>
              <a:rPr lang="en-US" sz="1600">
                <a:solidFill>
                  <a:schemeClr val="dk1"/>
                </a:solidFill>
              </a:rPr>
              <a:t>Секс-працівник/працівниця може бути жінкою чи чоловіком, включаючи трансгендерних дорослих та молодь (осіб старше 18 років), які отримують гроші чи товари в обмін на сексуальні послуги, як на постійній чи тимчасовій основі. Секс-робота може різнитися за ступенем її "формальності" чи "організованості". </a:t>
            </a:r>
            <a:endParaRPr/>
          </a:p>
          <a:p>
            <a:pPr indent="-139700" lvl="0" marL="228600" rtl="0" algn="l">
              <a:lnSpc>
                <a:spcPct val="110000"/>
              </a:lnSpc>
              <a:spcBef>
                <a:spcPts val="1200"/>
              </a:spcBef>
              <a:spcAft>
                <a:spcPts val="0"/>
              </a:spcAft>
              <a:buSzPts val="2200"/>
              <a:buChar char=" "/>
            </a:pPr>
            <a:r>
              <a:rPr b="1" lang="en-US" u="sng">
                <a:solidFill>
                  <a:schemeClr val="dk1"/>
                </a:solidFill>
              </a:rPr>
              <a:t>Транзакційний секс</a:t>
            </a:r>
            <a:endParaRPr/>
          </a:p>
          <a:p>
            <a:pPr indent="-139700" lvl="0" marL="228600" rtl="0" algn="l">
              <a:lnSpc>
                <a:spcPct val="110000"/>
              </a:lnSpc>
              <a:spcBef>
                <a:spcPts val="600"/>
              </a:spcBef>
              <a:spcAft>
                <a:spcPts val="0"/>
              </a:spcAft>
              <a:buSzPts val="2200"/>
              <a:buChar char=" "/>
            </a:pPr>
            <a:r>
              <a:rPr lang="en-US" sz="1600">
                <a:solidFill>
                  <a:schemeClr val="dk1"/>
                </a:solidFill>
              </a:rPr>
              <a:t>Позашлюбні, некомерційні сексуальні стосунки, мотивовані неявним припущенням, що секс буде обміняно на матеріальну підтримку чи інші вигоди. Транзакційний секс відображає пряму потребу в матеріальній підтримці, економічно домінуючу позицію чоловіків та доступ до ресурсів, труднощі жінок у забезпеченні базових потреб, а також культурну цінність, що надається чоловікам, які мають кількох сексуальних партнерок. </a:t>
            </a:r>
            <a:endParaRPr/>
          </a:p>
          <a:p>
            <a:pPr indent="-139700" lvl="0" marL="228600" rtl="0" algn="l">
              <a:lnSpc>
                <a:spcPct val="110000"/>
              </a:lnSpc>
              <a:spcBef>
                <a:spcPts val="1200"/>
              </a:spcBef>
              <a:spcAft>
                <a:spcPts val="0"/>
              </a:spcAft>
              <a:buSzPts val="2200"/>
              <a:buChar char=" "/>
            </a:pPr>
            <a:r>
              <a:rPr b="1" lang="en-US" u="sng">
                <a:solidFill>
                  <a:schemeClr val="dk1"/>
                </a:solidFill>
              </a:rPr>
              <a:t>Захист від сексуальної експлуатації та наруги</a:t>
            </a:r>
            <a:br>
              <a:rPr lang="en-US"/>
            </a:br>
            <a:r>
              <a:rPr lang="en-US" sz="1600">
                <a:solidFill>
                  <a:schemeClr val="dk1"/>
                </a:solidFill>
              </a:rPr>
              <a:t>Стосується заходів, спрямованих на захист </a:t>
            </a:r>
            <a:r>
              <a:rPr lang="en-US" sz="1600">
                <a:solidFill>
                  <a:schemeClr val="dk1"/>
                </a:solidFill>
              </a:rPr>
              <a:t>вразливих</a:t>
            </a:r>
            <a:r>
              <a:rPr lang="en-US" sz="1600">
                <a:solidFill>
                  <a:schemeClr val="dk1"/>
                </a:solidFill>
              </a:rPr>
              <a:t> осіб від сексуальної експлуатації та наруги з боку власного персоналу та всіх осіб, пов’язаних з імплементацією програмної діяльності </a:t>
            </a:r>
            <a:r>
              <a:rPr lang="en-US" sz="1600">
                <a:solidFill>
                  <a:schemeClr val="dk1"/>
                </a:solidFill>
              </a:rPr>
              <a:t>організації</a:t>
            </a:r>
            <a:r>
              <a:rPr lang="en-US" sz="1600">
                <a:solidFill>
                  <a:schemeClr val="dk1"/>
                </a:solidFill>
              </a:rPr>
              <a:t>.</a:t>
            </a:r>
            <a:endParaRPr/>
          </a:p>
          <a:p>
            <a:pPr indent="-139700" lvl="0" marL="228600" rtl="0" algn="l">
              <a:lnSpc>
                <a:spcPct val="110000"/>
              </a:lnSpc>
              <a:spcBef>
                <a:spcPts val="1200"/>
              </a:spcBef>
              <a:spcAft>
                <a:spcPts val="0"/>
              </a:spcAft>
              <a:buSzPts val="2200"/>
              <a:buChar char=" "/>
            </a:pPr>
            <a:r>
              <a:rPr b="1" lang="en-US" u="sng">
                <a:solidFill>
                  <a:schemeClr val="dk1"/>
                </a:solidFill>
              </a:rPr>
              <a:t>Убезпечення (Safeguarding)</a:t>
            </a:r>
            <a:br>
              <a:rPr lang="en-US"/>
            </a:br>
            <a:r>
              <a:rPr lang="en-US" sz="1600">
                <a:solidFill>
                  <a:schemeClr val="dk1"/>
                </a:solidFill>
              </a:rPr>
              <a:t>Стосується відповідальності організацій за те, щоб їхній персонал, активності та програми не завдавали шкоди дітям та вразливим дорослим, а також не піддавали їх ризику шкоди чи насильства.</a:t>
            </a:r>
            <a:endParaRPr/>
          </a:p>
          <a:p>
            <a:pPr indent="0" lvl="0" marL="90488" rtl="0" algn="l">
              <a:lnSpc>
                <a:spcPct val="110000"/>
              </a:lnSpc>
              <a:spcBef>
                <a:spcPts val="1400"/>
              </a:spcBef>
              <a:spcAft>
                <a:spcPts val="0"/>
              </a:spcAft>
              <a:buSzPts val="2000"/>
              <a:buNone/>
            </a:pPr>
            <a:r>
              <a:t/>
            </a:r>
            <a:endParaRPr sz="20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0">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8"/>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SzPts val="1400"/>
              <a:buNone/>
            </a:pPr>
            <a:r>
              <a:rPr lang="en-US"/>
              <a:t>6 ОСНОВНИХ ПРИНЦИПІВ ЗСЕН</a:t>
            </a:r>
            <a:endParaRPr/>
          </a:p>
        </p:txBody>
      </p:sp>
      <p:sp>
        <p:nvSpPr>
          <p:cNvPr id="497" name="Google Shape;497;p8"/>
          <p:cNvSpPr txBox="1"/>
          <p:nvPr>
            <p:ph idx="1" type="body"/>
          </p:nvPr>
        </p:nvSpPr>
        <p:spPr>
          <a:xfrm>
            <a:off x="1023938" y="1849507"/>
            <a:ext cx="9720300" cy="4331700"/>
          </a:xfrm>
          <a:prstGeom prst="rect">
            <a:avLst/>
          </a:prstGeom>
          <a:noFill/>
          <a:ln>
            <a:noFill/>
          </a:ln>
        </p:spPr>
        <p:txBody>
          <a:bodyPr anchorCtr="0" anchor="t" bIns="45700" lIns="45700" spcFirstLastPara="1" rIns="45700" wrap="square" tIns="45700">
            <a:noAutofit/>
          </a:bodyPr>
          <a:lstStyle/>
          <a:p>
            <a:pPr indent="-450848" lvl="0" marL="457200" rtl="0" algn="l">
              <a:lnSpc>
                <a:spcPct val="110000"/>
              </a:lnSpc>
              <a:spcBef>
                <a:spcPts val="600"/>
              </a:spcBef>
              <a:spcAft>
                <a:spcPts val="0"/>
              </a:spcAft>
              <a:buClr>
                <a:srgbClr val="0081A5"/>
              </a:buClr>
              <a:buSzPts val="2100"/>
              <a:buFont typeface="Libre Franklin Medium"/>
              <a:buAutoNum type="arabicPeriod"/>
            </a:pPr>
            <a:r>
              <a:rPr b="1" lang="en-US" sz="2100">
                <a:solidFill>
                  <a:schemeClr val="dk1"/>
                </a:solidFill>
              </a:rPr>
              <a:t>Вчинення </a:t>
            </a:r>
            <a:r>
              <a:rPr b="1" lang="en-US" sz="2100">
                <a:solidFill>
                  <a:schemeClr val="dk1"/>
                </a:solidFill>
                <a:latin typeface="Arial"/>
                <a:ea typeface="Arial"/>
                <a:cs typeface="Arial"/>
                <a:sym typeface="Arial"/>
              </a:rPr>
              <a:t>СЕН є грубим порушенням і підставою для звільнення.</a:t>
            </a:r>
            <a:endParaRPr sz="2100"/>
          </a:p>
          <a:p>
            <a:pPr indent="-450848" lvl="0" marL="457200" rtl="0" algn="l">
              <a:lnSpc>
                <a:spcPct val="110000"/>
              </a:lnSpc>
              <a:spcBef>
                <a:spcPts val="600"/>
              </a:spcBef>
              <a:spcAft>
                <a:spcPts val="0"/>
              </a:spcAft>
              <a:buClr>
                <a:srgbClr val="0081A5"/>
              </a:buClr>
              <a:buSzPts val="2100"/>
              <a:buFont typeface="Libre Franklin Medium"/>
              <a:buAutoNum type="arabicPeriod"/>
            </a:pPr>
            <a:r>
              <a:rPr b="1" lang="en-US" sz="2100">
                <a:solidFill>
                  <a:schemeClr val="dk1"/>
                </a:solidFill>
                <a:latin typeface="Arial"/>
                <a:ea typeface="Arial"/>
                <a:cs typeface="Arial"/>
                <a:sym typeface="Arial"/>
              </a:rPr>
              <a:t>Будь-яка сексуальна активність з особами </a:t>
            </a:r>
            <a:r>
              <a:rPr b="1" lang="en-US" sz="2100">
                <a:solidFill>
                  <a:schemeClr val="dk1"/>
                </a:solidFill>
              </a:rPr>
              <a:t>віком до</a:t>
            </a:r>
            <a:r>
              <a:rPr b="1" lang="en-US" sz="2100">
                <a:solidFill>
                  <a:schemeClr val="dk1"/>
                </a:solidFill>
                <a:latin typeface="Arial"/>
                <a:ea typeface="Arial"/>
                <a:cs typeface="Arial"/>
                <a:sym typeface="Arial"/>
              </a:rPr>
              <a:t> 18 років заборонена.</a:t>
            </a:r>
            <a:endParaRPr sz="2100"/>
          </a:p>
          <a:p>
            <a:pPr indent="-450848" lvl="0" marL="457200" rtl="0" algn="l">
              <a:lnSpc>
                <a:spcPct val="110000"/>
              </a:lnSpc>
              <a:spcBef>
                <a:spcPts val="600"/>
              </a:spcBef>
              <a:spcAft>
                <a:spcPts val="0"/>
              </a:spcAft>
              <a:buClr>
                <a:srgbClr val="0081A5"/>
              </a:buClr>
              <a:buSzPts val="2100"/>
              <a:buFont typeface="Libre Franklin Medium"/>
              <a:buAutoNum type="arabicPeriod"/>
            </a:pPr>
            <a:r>
              <a:rPr b="1" lang="en-US" sz="2100">
                <a:solidFill>
                  <a:schemeClr val="dk1"/>
                </a:solidFill>
                <a:latin typeface="Arial"/>
                <a:ea typeface="Arial"/>
                <a:cs typeface="Arial"/>
                <a:sym typeface="Arial"/>
              </a:rPr>
              <a:t>Обмін грошей, працевлаштування, товарів чи послуг на секс заборонений.</a:t>
            </a:r>
            <a:endParaRPr sz="2100"/>
          </a:p>
          <a:p>
            <a:pPr indent="-450848" lvl="0" marL="457200" rtl="0" algn="l">
              <a:lnSpc>
                <a:spcPct val="110000"/>
              </a:lnSpc>
              <a:spcBef>
                <a:spcPts val="600"/>
              </a:spcBef>
              <a:spcAft>
                <a:spcPts val="0"/>
              </a:spcAft>
              <a:buClr>
                <a:srgbClr val="0081A5"/>
              </a:buClr>
              <a:buSzPts val="2100"/>
              <a:buFont typeface="Libre Franklin Medium"/>
              <a:buAutoNum type="arabicPeriod"/>
            </a:pPr>
            <a:r>
              <a:rPr b="1" lang="en-US" sz="2100">
                <a:solidFill>
                  <a:schemeClr val="dk1"/>
                </a:solidFill>
                <a:latin typeface="Arial"/>
                <a:ea typeface="Arial"/>
                <a:cs typeface="Arial"/>
                <a:sym typeface="Arial"/>
              </a:rPr>
              <a:t>Будь-які сексуальні стосунки між тими, хто надає допомогу, та </a:t>
            </a:r>
            <a:r>
              <a:rPr b="1" lang="en-US" sz="2100">
                <a:solidFill>
                  <a:schemeClr val="dk1"/>
                </a:solidFill>
              </a:rPr>
              <a:t>ти</a:t>
            </a:r>
            <a:r>
              <a:rPr b="1" lang="en-US" sz="2100">
                <a:solidFill>
                  <a:schemeClr val="dk1"/>
                </a:solidFill>
                <a:latin typeface="Arial"/>
                <a:ea typeface="Arial"/>
                <a:cs typeface="Arial"/>
                <a:sym typeface="Arial"/>
              </a:rPr>
              <a:t>ми, </a:t>
            </a:r>
            <a:r>
              <a:rPr b="1" lang="en-US" sz="2100">
                <a:solidFill>
                  <a:schemeClr val="dk1"/>
                </a:solidFill>
              </a:rPr>
              <a:t>хто</a:t>
            </a:r>
            <a:r>
              <a:rPr b="1" lang="en-US" sz="2100">
                <a:solidFill>
                  <a:schemeClr val="dk1"/>
                </a:solidFill>
                <a:latin typeface="Arial"/>
                <a:ea typeface="Arial"/>
                <a:cs typeface="Arial"/>
                <a:sym typeface="Arial"/>
              </a:rPr>
              <a:t> її отриму</a:t>
            </a:r>
            <a:r>
              <a:rPr b="1" lang="en-US" sz="2100">
                <a:solidFill>
                  <a:schemeClr val="dk1"/>
                </a:solidFill>
              </a:rPr>
              <a:t>є</a:t>
            </a:r>
            <a:r>
              <a:rPr b="1" lang="en-US" sz="2100">
                <a:solidFill>
                  <a:schemeClr val="dk1"/>
                </a:solidFill>
                <a:latin typeface="Arial"/>
                <a:ea typeface="Arial"/>
                <a:cs typeface="Arial"/>
                <a:sym typeface="Arial"/>
              </a:rPr>
              <a:t>, заборонені.</a:t>
            </a:r>
            <a:endParaRPr sz="2100"/>
          </a:p>
          <a:p>
            <a:pPr indent="-450848" lvl="0" marL="457200" rtl="0" algn="l">
              <a:lnSpc>
                <a:spcPct val="110000"/>
              </a:lnSpc>
              <a:spcBef>
                <a:spcPts val="600"/>
              </a:spcBef>
              <a:spcAft>
                <a:spcPts val="0"/>
              </a:spcAft>
              <a:buClr>
                <a:srgbClr val="0081A5"/>
              </a:buClr>
              <a:buSzPts val="2100"/>
              <a:buFont typeface="Libre Franklin Medium"/>
              <a:buAutoNum type="arabicPeriod"/>
            </a:pPr>
            <a:r>
              <a:rPr b="1" lang="en-US" sz="2100">
                <a:solidFill>
                  <a:schemeClr val="dk1"/>
                </a:solidFill>
                <a:latin typeface="Arial"/>
                <a:ea typeface="Arial"/>
                <a:cs typeface="Arial"/>
                <a:sym typeface="Arial"/>
              </a:rPr>
              <a:t>Необхідно повідомляти про будь-які підозри чи побоювання щодо СЕН через механізми </a:t>
            </a:r>
            <a:r>
              <a:rPr b="1" lang="en-US" sz="2100">
                <a:solidFill>
                  <a:schemeClr val="dk1"/>
                </a:solidFill>
              </a:rPr>
              <a:t>скарг і зворотного зв’язку</a:t>
            </a:r>
            <a:r>
              <a:rPr b="1" lang="en-US" sz="2100">
                <a:solidFill>
                  <a:schemeClr val="dk1"/>
                </a:solidFill>
                <a:latin typeface="Arial"/>
                <a:ea typeface="Arial"/>
                <a:cs typeface="Arial"/>
                <a:sym typeface="Arial"/>
              </a:rPr>
              <a:t>.</a:t>
            </a:r>
            <a:endParaRPr sz="2100"/>
          </a:p>
          <a:p>
            <a:pPr indent="-450848" lvl="0" marL="457200" rtl="0" algn="l">
              <a:lnSpc>
                <a:spcPct val="110000"/>
              </a:lnSpc>
              <a:spcBef>
                <a:spcPts val="600"/>
              </a:spcBef>
              <a:spcAft>
                <a:spcPts val="0"/>
              </a:spcAft>
              <a:buClr>
                <a:srgbClr val="0081A5"/>
              </a:buClr>
              <a:buSzPts val="2100"/>
              <a:buFont typeface="Libre Franklin Medium"/>
              <a:buAutoNum type="arabicPeriod"/>
            </a:pPr>
            <a:r>
              <a:rPr b="1" lang="en-US" sz="2100">
                <a:solidFill>
                  <a:schemeClr val="dk1"/>
                </a:solidFill>
              </a:rPr>
              <a:t>Усі працівники(ці), особливо керівники(ці), з</a:t>
            </a:r>
            <a:r>
              <a:rPr b="1" lang="en-US" sz="2100">
                <a:solidFill>
                  <a:schemeClr val="dk1"/>
                </a:solidFill>
                <a:latin typeface="Arial"/>
                <a:ea typeface="Arial"/>
                <a:cs typeface="Arial"/>
                <a:sym typeface="Arial"/>
              </a:rPr>
              <a:t>обов’яза</a:t>
            </a:r>
            <a:r>
              <a:rPr b="1" lang="en-US" sz="2100">
                <a:solidFill>
                  <a:schemeClr val="dk1"/>
                </a:solidFill>
              </a:rPr>
              <a:t>ні</a:t>
            </a:r>
            <a:r>
              <a:rPr b="1" lang="en-US" sz="2100">
                <a:solidFill>
                  <a:schemeClr val="dk1"/>
                </a:solidFill>
                <a:latin typeface="Arial"/>
                <a:ea typeface="Arial"/>
                <a:cs typeface="Arial"/>
                <a:sym typeface="Arial"/>
              </a:rPr>
              <a:t> створювати та підтримувати середовище, яке запобігає СЕН і сприяє дотриманню Кодексу поведінки</a:t>
            </a:r>
            <a:endParaRPr sz="2100"/>
          </a:p>
          <a:p>
            <a:pPr indent="-317500" lvl="0" marL="457200" rtl="0" algn="l">
              <a:lnSpc>
                <a:spcPct val="110000"/>
              </a:lnSpc>
              <a:spcBef>
                <a:spcPts val="1800"/>
              </a:spcBef>
              <a:spcAft>
                <a:spcPts val="0"/>
              </a:spcAft>
              <a:buClr>
                <a:srgbClr val="0081A5"/>
              </a:buClr>
              <a:buSzPts val="2378"/>
              <a:buFont typeface="Arial"/>
              <a:buNone/>
            </a:pPr>
            <a:r>
              <a:t/>
            </a:r>
            <a:endParaRPr sz="2100">
              <a:solidFill>
                <a:schemeClr val="dk1"/>
              </a:solidFill>
            </a:endParaRPr>
          </a:p>
          <a:p>
            <a:pPr indent="-90488" lvl="0" marL="90488" rtl="0" algn="l">
              <a:lnSpc>
                <a:spcPct val="110000"/>
              </a:lnSpc>
              <a:spcBef>
                <a:spcPts val="1400"/>
              </a:spcBef>
              <a:spcAft>
                <a:spcPts val="0"/>
              </a:spcAft>
              <a:buClr>
                <a:srgbClr val="0081A5"/>
              </a:buClr>
              <a:buSzPts val="2378"/>
              <a:buNone/>
            </a:pPr>
            <a:r>
              <a:t/>
            </a:r>
            <a:endParaRPr sz="21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7">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9"/>
          <p:cNvSpPr txBox="1"/>
          <p:nvPr>
            <p:ph type="title"/>
          </p:nvPr>
        </p:nvSpPr>
        <p:spPr>
          <a:xfrm>
            <a:off x="375016" y="204215"/>
            <a:ext cx="11624918" cy="1136341"/>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SzPts val="1400"/>
              <a:buNone/>
            </a:pPr>
            <a:r>
              <a:rPr lang="en-US" u="none" strike="noStrike">
                <a:solidFill>
                  <a:srgbClr val="404040"/>
                </a:solidFill>
                <a:latin typeface="Arial"/>
                <a:ea typeface="Arial"/>
                <a:cs typeface="Arial"/>
                <a:sym typeface="Arial"/>
              </a:rPr>
              <a:t>ПРИЧИНИ ТА ЧИННИКИ, ЩО СПРИЯЮТЬ СЕН</a:t>
            </a:r>
            <a:endParaRPr>
              <a:latin typeface="Arial"/>
              <a:ea typeface="Arial"/>
              <a:cs typeface="Arial"/>
              <a:sym typeface="Arial"/>
            </a:endParaRPr>
          </a:p>
        </p:txBody>
      </p:sp>
      <p:pic>
        <p:nvPicPr>
          <p:cNvPr id="504" name="Google Shape;504;p9"/>
          <p:cNvPicPr preferRelativeResize="0"/>
          <p:nvPr/>
        </p:nvPicPr>
        <p:blipFill rotWithShape="1">
          <a:blip r:embed="rId3">
            <a:alphaModFix/>
          </a:blip>
          <a:srcRect b="0" l="0" r="0" t="0"/>
          <a:stretch/>
        </p:blipFill>
        <p:spPr>
          <a:xfrm>
            <a:off x="5365219" y="2644263"/>
            <a:ext cx="6826781" cy="5113496"/>
          </a:xfrm>
          <a:prstGeom prst="rect">
            <a:avLst/>
          </a:prstGeom>
          <a:noFill/>
          <a:ln>
            <a:noFill/>
          </a:ln>
        </p:spPr>
      </p:pic>
      <p:pic>
        <p:nvPicPr>
          <p:cNvPr descr="Woman.png" id="505" name="Google Shape;505;p9"/>
          <p:cNvPicPr preferRelativeResize="0"/>
          <p:nvPr/>
        </p:nvPicPr>
        <p:blipFill rotWithShape="1">
          <a:blip r:embed="rId4">
            <a:alphaModFix/>
          </a:blip>
          <a:srcRect b="0" l="0" r="0" t="0"/>
          <a:stretch/>
        </p:blipFill>
        <p:spPr>
          <a:xfrm>
            <a:off x="1862475" y="2229171"/>
            <a:ext cx="1679575" cy="3652837"/>
          </a:xfrm>
          <a:prstGeom prst="rect">
            <a:avLst/>
          </a:prstGeom>
          <a:noFill/>
          <a:ln>
            <a:noFill/>
          </a:ln>
        </p:spPr>
      </p:pic>
      <p:sp>
        <p:nvSpPr>
          <p:cNvPr id="506" name="Google Shape;506;p9"/>
          <p:cNvSpPr txBox="1"/>
          <p:nvPr/>
        </p:nvSpPr>
        <p:spPr>
          <a:xfrm>
            <a:off x="175365" y="6066267"/>
            <a:ext cx="6600190"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404040"/>
                </a:solidFill>
                <a:latin typeface="Arial"/>
                <a:ea typeface="Arial"/>
                <a:cs typeface="Arial"/>
                <a:sym typeface="Arial"/>
              </a:rPr>
              <a:t>Жінки та дівчата є найбільш </a:t>
            </a:r>
            <a:r>
              <a:rPr b="1" lang="en-US" sz="2400">
                <a:solidFill>
                  <a:srgbClr val="404040"/>
                </a:solidFill>
              </a:rPr>
              <a:t>вразливими</a:t>
            </a:r>
            <a:endParaRPr b="0" i="0" sz="2400" u="none" cap="none" strike="noStrike">
              <a:solidFill>
                <a:srgbClr val="000000"/>
              </a:solidFill>
              <a:latin typeface="Arial"/>
              <a:ea typeface="Arial"/>
              <a:cs typeface="Arial"/>
              <a:sym typeface="Arial"/>
            </a:endParaRPr>
          </a:p>
        </p:txBody>
      </p:sp>
      <p:sp>
        <p:nvSpPr>
          <p:cNvPr id="507" name="Google Shape;507;p9"/>
          <p:cNvSpPr txBox="1"/>
          <p:nvPr/>
        </p:nvSpPr>
        <p:spPr>
          <a:xfrm>
            <a:off x="5297424" y="1767506"/>
            <a:ext cx="6894576" cy="8309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Влада та нерівність є кореневими причинами СЕН</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IRC-Module-Template-V2">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IRC-Module-Template-V2">
  <a:themeElements>
    <a:clrScheme name="IRC">
      <a:dk1>
        <a:srgbClr val="000000"/>
      </a:dk1>
      <a:lt1>
        <a:srgbClr val="FFFFFF"/>
      </a:lt1>
      <a:dk2>
        <a:srgbClr val="27282A"/>
      </a:dk2>
      <a:lt2>
        <a:srgbClr val="E7E6E6"/>
      </a:lt2>
      <a:accent1>
        <a:srgbClr val="0092BA"/>
      </a:accent1>
      <a:accent2>
        <a:srgbClr val="7CC5D1"/>
      </a:accent2>
      <a:accent3>
        <a:srgbClr val="E8722D"/>
      </a:accent3>
      <a:accent4>
        <a:srgbClr val="7D357C"/>
      </a:accent4>
      <a:accent5>
        <a:srgbClr val="829E3D"/>
      </a:accent5>
      <a:accent6>
        <a:srgbClr val="F3C317"/>
      </a:accent6>
      <a:hlink>
        <a:srgbClr val="0092BA"/>
      </a:hlink>
      <a:folHlink>
        <a:srgbClr val="7D357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IRC-Module-Template-V2">
  <a:themeElements>
    <a:clrScheme name="IRC">
      <a:dk1>
        <a:srgbClr val="000000"/>
      </a:dk1>
      <a:lt1>
        <a:srgbClr val="FFFFFF"/>
      </a:lt1>
      <a:dk2>
        <a:srgbClr val="27282A"/>
      </a:dk2>
      <a:lt2>
        <a:srgbClr val="E7E6E6"/>
      </a:lt2>
      <a:accent1>
        <a:srgbClr val="0092BA"/>
      </a:accent1>
      <a:accent2>
        <a:srgbClr val="7CC5D1"/>
      </a:accent2>
      <a:accent3>
        <a:srgbClr val="E8722D"/>
      </a:accent3>
      <a:accent4>
        <a:srgbClr val="7D357C"/>
      </a:accent4>
      <a:accent5>
        <a:srgbClr val="829E3D"/>
      </a:accent5>
      <a:accent6>
        <a:srgbClr val="F3C317"/>
      </a:accent6>
      <a:hlink>
        <a:srgbClr val="0092BA"/>
      </a:hlink>
      <a:folHlink>
        <a:srgbClr val="7D357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2016-02-24T17:55:23Z</dcterms:created>
  <dc:creator>Jessica Dalpe</dc:creator>
</cp:coreProperties>
</file>