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Libre Franklin"/>
      <p:regular r:id="rId25"/>
      <p:bold r:id="rId26"/>
      <p:italic r:id="rId27"/>
      <p:boldItalic r:id="rId28"/>
    </p:embeddedFont>
    <p:embeddedFont>
      <p:font typeface="Libre Franklin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3" roundtripDataSignature="AMtx7mjoTuNyF6984CHAls5xo82JEAsl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Franklin-bold.fntdata"/><Relationship Id="rId25" Type="http://schemas.openxmlformats.org/officeDocument/2006/relationships/font" Target="fonts/LibreFranklin-regular.fntdata"/><Relationship Id="rId28" Type="http://schemas.openxmlformats.org/officeDocument/2006/relationships/font" Target="fonts/LibreFranklin-boldItalic.fntdata"/><Relationship Id="rId27" Type="http://schemas.openxmlformats.org/officeDocument/2006/relationships/font" Target="fonts/LibreFranklin-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ibreFranklin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ibreFranklinMedium-italic.fntdata"/><Relationship Id="rId30" Type="http://schemas.openxmlformats.org/officeDocument/2006/relationships/font" Target="fonts/LibreFranklinMedium-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LibreFranklin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7" name="Google Shape;11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
              <a:t>Nota: Esta diapositiva es solo una portada; no forma parte de las diapositivas numeradas de la </a:t>
            </a:r>
            <a:r>
              <a:rPr b="1" i="1" lang="es"/>
              <a:t>Guía para el facilitador.</a:t>
            </a:r>
            <a:r>
              <a:rPr b="0" lang="es"/>
              <a:t> </a:t>
            </a:r>
            <a:endParaRPr b="1"/>
          </a:p>
          <a:p>
            <a:pPr indent="0" lvl="0" marL="0" rtl="0" algn="l">
              <a:spcBef>
                <a:spcPts val="0"/>
              </a:spcBef>
              <a:spcAft>
                <a:spcPts val="0"/>
              </a:spcAft>
              <a:buNone/>
            </a:pPr>
            <a:r>
              <a:t/>
            </a:r>
            <a:endParaRPr/>
          </a:p>
        </p:txBody>
      </p:sp>
      <p:sp>
        <p:nvSpPr>
          <p:cNvPr id="1128" name="Google Shape;112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1" name="Google Shape;12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Además, el movimiento de mujeres reconoce la importancia fundamental que tiene el empoderamiento en el proceso de sanación y recuperación. Como se ha mencionado en la diapositiva anterior, uno de sus objetivos como asistentes sociales es ayudar a que la persona sobreviviente establezca relaciones entre sus experiencias de violencia y las desigualdades de poder contextuales más generales. Compartir conocimientos es una manera de contribuir al empoderamiento de las personas sobrevivientes con las que trabajamos. Les permite expresar sus emociones independientemente de las experiencias que hayan tenido, incluida la rabia respecto a lo que les ha pasado y las restricciones sociales más amplias a las que hacen frente. Como asistentes sociales, es importante comprender que la rabia es una reacción normal ante las experiencias de violencia y desempoderamiento, a pesar de estar menos aceptada por el resto de personas de la comunidad en la que vive la persona sobreviviente; además, puede plantear dificultades a los asistentes sociales. Pueden explicar a la persona sobreviviente que la rabia es una reacción normal y que ustedes pueden ayudarla a expresar este sentimiento de manera constructiva, como, por ejemplo, participando en campañas de activismo o reuniéndose con otras mujeres. </a:t>
            </a:r>
            <a:endParaRPr/>
          </a:p>
        </p:txBody>
      </p:sp>
      <p:sp>
        <p:nvSpPr>
          <p:cNvPr id="1212" name="Google Shape;12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8" name="Google Shape;12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Necesito un voluntario que represente la situación siguiente; yo seré el asistente social y el voluntario será la persona sobreviviente. En este ejercicio el voluntario debe pensar en alguna persona sobreviviente con la que haya trabajado, y actuar como lo haría esa persona sobreviviente. Debemos omitir su nombre y cualquier otra información que pueda identificar a la persona sobreviviente, para salvaguardar la confidencialidad. </a:t>
            </a:r>
            <a:r>
              <a:rPr b="1" lang="es"/>
              <a:t>*Explique la representación al voluntario – Folleto 7.2*</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lang="es"/>
              <a:t>Conforme la representación se va desarrollando, quienes la presencian deben anotar la manera en la que estoy interactuando como asistente social. Reflexionen sobre lo siguiente: ¿qué aspectos de la teoría feminista se están utilizando? ¿Qué aspectos faltan?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s"/>
              <a:t>En grupo, comentaremos sus conclusiones a fin de identificar puntos fuertes y esferas en las que podemos mejorar como asistentes sociales.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s"/>
              <a:t>*</a:t>
            </a:r>
            <a:r>
              <a:rPr b="1" lang="es"/>
              <a:t>Reunión en grupo y comentarios. Facilitador: recuerde representar algunos aspectos bien y otros aspectos peor. Haga que los participantes se centren en estos últimos si al debatir no surgen todos. </a:t>
            </a:r>
            <a:endParaRPr/>
          </a:p>
        </p:txBody>
      </p:sp>
      <p:sp>
        <p:nvSpPr>
          <p:cNvPr id="1219" name="Google Shape;121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5" name="Google Shape;122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El diagrama que se presenta aquí es parecido al modelo ecológico que ya hemos visto anteriormente; no obstante, este muestra las capas de restricción que rodean a una persona sobreviviente. En primer lugar, esta ve su potencial bloqueado como consecuencia de la violencia que sufre. En segundo lugar, las estructuras que la rodean (que incluye a la familia, los sistemas comunitarios, los proveedores de servicios, etc.) no le prestan apoyo para acceder a servicios, o bien limitan activamente sus oportunidades en la vida. En tercer lugar, las normas sociales y culturales que dictan el papel que ocupa en la vida son opresivas. Todos estos obstáculos reducen el espacio que tienen las mujeres y las niñas para realizarse plenamente, además de impedir su acceso a los recursos, el poder y las oportunidades. Cuando trabajamos con sobrevivientes, nuestro último objetivo es reducir el desempoderamiento al que hacen frente mediante la prevención de la violencia y la gestión de sus consecuencias cuando esta tiene lugar (haga clic para animar la diapositiva), desmantelar las estructuras que constituyen obstáculos o no respaldan a las mujeres y las niñas (haga clic para animar la diapositiva), y cambiar las normas sociales que toleran la violencia y limitan sus posibilidades en la vida (haga clic para animar la diapositiva). Con ello damos a las mujeres y las niñas acceso al poder, los recursos y las oportunidades.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Pese a que está claro que la gestión de casos de VBG  VBGpor sí sola no alcanzará este objetivo general, la mitigación de las consecuencias de la violencia es un aspecto importante del proceso, y forma parte del mismo. </a:t>
            </a:r>
            <a:endParaRPr/>
          </a:p>
        </p:txBody>
      </p:sp>
      <p:sp>
        <p:nvSpPr>
          <p:cNvPr id="1226" name="Google Shape;122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4" name="Google Shape;12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Si bien es posible que no utilicemos el término “trauma” en nuestro trabajo, los actos de violencia y de explotación a los que hacen frente las personas sobrevivientes a menudo son traumáticos.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La gestión de casos de VBG  VBGse suele relacionar con un ámbito general conocido como </a:t>
            </a:r>
            <a:r>
              <a:rPr i="1" lang="es"/>
              <a:t>salud mental y apoyo psicosocial</a:t>
            </a:r>
            <a:r>
              <a:rPr lang="es"/>
              <a:t>. De hecho, forma parte de dicho ámbito. Aunque la gestión de casos de VBG  VBGno es lo mismo que la terapia, sí debe estar relacionada con la atención especializada de la salud mental siempre que sea posible; asimismo, los asistentes sociales deben comprender lo que es el trauma y los principios que rigen su tratamiento a fin de ofrecer servicios de gestión de casos de VBG  VBGque presten atención a los traumas. Estos principios incluyen el respeto y la consideración positiva, según los cuales el asistente social debe respetar la voluntad y la valentía que ha tenido la persona sobreviviente al recurrir a servicios de ayuda y ser capaz de reconocer la capacidad que tiene la persona sobreviviente para superar la situación y crecer más allá de la experiencia que ha tenido. El segundo principio consiste en garantizar la seguridad, tanto desde el punto de vista físico como psicológico; para ello, se deberá verificar que la persona sobreviviente esté segura físicamente con los proveedores de servicios con los que entra en contacto y que el espacio físico sea seguro. Además, se debe garantizar que al recibir los servicios la persona no será criticada, juzgada, rechazada, humillada o interrumpida, que no hará frente a muestras de desagrado o que sus experiencias no serán gravemente malinterpretadas. El tercer principio consiste en restaurar la relación de la persona sobreviviente con su comunidad. Principalmente, la superación de experiencias traumáticas tiene lugar en el contexto de las relaciones e implica el hecho de ganar de nuevo la confianza, la autonomía, la iniciativa, la competencia, la identidad y la intimidad. </a:t>
            </a:r>
            <a:endParaRPr/>
          </a:p>
        </p:txBody>
      </p:sp>
      <p:sp>
        <p:nvSpPr>
          <p:cNvPr id="1245" name="Google Shape;12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1" name="Google Shape;12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Ahora vamos a dividir a los participantes en tres grupos. Se repartirá a cada grupo una serie de tarjetas con afirmaciones. Cada afirmación representa un aspecto clave de una o más de las tres teorías que hemos tratado hoy: trabajo social, movimiento de mujeres y atención a los traumas.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lang="es"/>
              <a:t>Juntos, determinen cuál de estas tres teorías es la más apropiada para cada una de las afirmaciones. </a:t>
            </a:r>
            <a:endParaRPr/>
          </a:p>
          <a:p>
            <a:pPr indent="0" lvl="0" marL="0" rtl="0" algn="l">
              <a:spcBef>
                <a:spcPts val="0"/>
              </a:spcBef>
              <a:spcAft>
                <a:spcPts val="0"/>
              </a:spcAft>
              <a:buClr>
                <a:schemeClr val="dk1"/>
              </a:buClr>
              <a:buSzPts val="1200"/>
              <a:buFont typeface="Calibri"/>
              <a:buNone/>
            </a:pPr>
            <a:r>
              <a:rPr lang="es"/>
              <a:t>Transcurrido cierto tiempo, nos reuniremos todo el grupo para comentar cómo hemos categorizado las afirmaciones. ¿Qué piensan los otros grupos? ¿Hay algo que ustedes hayan clasificado de manera diferente?</a:t>
            </a:r>
            <a:endParaRPr/>
          </a:p>
        </p:txBody>
      </p:sp>
      <p:sp>
        <p:nvSpPr>
          <p:cNvPr id="1252" name="Google Shape;12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8" name="Google Shape;125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
              <a:t>Estas tres teorías definen la gestión de casos de VBG  VBGcentrada en la persona sobreviviente, que definimos como servicios en los que las experiencias, las necesidades, los derechos y las decisiones de la persona sobreviviente son el núcleo de la relación de la gestión de casos, que es un espacio para la superación y el empoderamiento. Dicha gestión incorpora la p</a:t>
            </a:r>
            <a:r>
              <a:rPr lang="es" sz="2000"/>
              <a:t>ráctica del trabajo social que implica evaluar necesidades y prestar o coordinar servicios para responder a tales necesidades y hacer un seguimiento del progreso conseguido en los servicios, todo ello aplicando una perspectiva que reconozca que las experiencias de la persona sobreviviente la han despojado de su dignidad y control y han destruido su confianza en las relaciones. Nuestro objetivo general en la gestión de casos de VBG  VBGcon sobrevivientes consiste en </a:t>
            </a:r>
            <a:r>
              <a:rPr b="0" lang="es" sz="2000"/>
              <a:t>establecer</a:t>
            </a:r>
            <a:r>
              <a:rPr lang="es"/>
              <a:t> </a:t>
            </a:r>
            <a:r>
              <a:rPr b="1" lang="es" sz="2000"/>
              <a:t>una relación con la persona sobreviviente que promueva su seguridad emocional y física, genere confianza y ayude a la persona a restaurar cierto nivel de control sobre su vida.</a:t>
            </a:r>
            <a:endParaRPr/>
          </a:p>
          <a:p>
            <a:pPr indent="0" lvl="0" marL="0" rtl="0" algn="l">
              <a:spcBef>
                <a:spcPts val="0"/>
              </a:spcBef>
              <a:spcAft>
                <a:spcPts val="0"/>
              </a:spcAft>
              <a:buNone/>
            </a:pPr>
            <a:r>
              <a:t/>
            </a:r>
            <a:endParaRPr sz="2000"/>
          </a:p>
          <a:p>
            <a:pPr indent="0" lvl="0" marL="0" rtl="0" algn="l">
              <a:spcBef>
                <a:spcPts val="0"/>
              </a:spcBef>
              <a:spcAft>
                <a:spcPts val="0"/>
              </a:spcAft>
              <a:buNone/>
            </a:pPr>
            <a:r>
              <a:t/>
            </a:r>
            <a:endParaRPr/>
          </a:p>
        </p:txBody>
      </p:sp>
      <p:sp>
        <p:nvSpPr>
          <p:cNvPr id="1259" name="Google Shape;125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5" name="Google Shape;12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Trabajando en los mismos grupos de la última actividad, vamos a hablar sobre lo que significa la gestión de casos de VBG  VBGcentrada en la persona sobreviviente. Dentro de su grupo, sepárense en dos subgrupos: uno utilizará la perspectiva del asistente social y el otro utilizará la perspectiva de la persona sobreviviente. Utilizando el estudio de caso de nuestra primera actividad </a:t>
            </a:r>
            <a:r>
              <a:rPr b="1" lang="es"/>
              <a:t>(véase el folleto 7.1)</a:t>
            </a:r>
            <a:r>
              <a:rPr lang="es"/>
              <a:t>, comenten con su grupo cómo sería una gestión de casos de VBG  VBGcentrada en la persona sobreviviente desde su perspectiva; es decir, en el subgrupo del asistente social deberán reflexionar sobre qué cosas creen que podrían hacer para garantizar el proceso de gestión de casos de VBG  VBGcentrada en la persona sobreviviente, y, en el subgrupo de la persona sobreviviente, qué necesitan como sobrevivientes para asegurarse de que el proceso se ha basado en sus necesidades y prioridades.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Tengan presente que todavía no hemos abordado los detalles del proceso de gestión de casos, por lo que en esta actividad no espero de ustedes que conozcan o demuestren todos los pasos del proceso. En cambio, lo que queremos es aprovechar esta oportunidad para reflexionar cómo sería la teoría del trabajo centrado en la persona sobreviviente en la práctica.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s"/>
              <a:t>*Transcurridos 10 minutos, pida a los subgrupos que se junten en su grupo anterior más grande*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Comparen los aspectos que hayan surgido y coméntenlos. ¿Qué diferencias hay entre las dos perspectivas? ¿Qué falta? ¿Qué puede resultar difícil en este proceso?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Transcurridos unos minutos, nos reuniremos todos de nuevo para comentar los resultados.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t>
            </a:r>
            <a:r>
              <a:rPr b="1" lang="es"/>
              <a:t>Reunión en grupo y comentarios. </a:t>
            </a:r>
            <a:endParaRPr/>
          </a:p>
          <a:p>
            <a:pPr indent="0" lvl="0" marL="0" rtl="0" algn="l">
              <a:spcBef>
                <a:spcPts val="0"/>
              </a:spcBef>
              <a:spcAft>
                <a:spcPts val="0"/>
              </a:spcAft>
              <a:buNone/>
            </a:pPr>
            <a:r>
              <a:t/>
            </a:r>
            <a:endParaRPr/>
          </a:p>
        </p:txBody>
      </p:sp>
      <p:sp>
        <p:nvSpPr>
          <p:cNvPr id="1266" name="Google Shape;12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2" name="Google Shape;127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Esta sesión ha incluido mucho contenido y teoría que pueden ser nuevos para algunos participantes. Utilizaremos esta última sesión para tratar cualquier pregunta que puedan tener y destacar conceptos que no queden claros o en torno a los que haya que aportar más información.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Formen grupos de tres personas con quienes tengan más cerca. Comenten el contenido de esta sesión (trabajo social, movimiento de mujeres y teoría del trauma) utilizando las preguntas siguientes como orientación:</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Calibri"/>
              <a:buChar char="-"/>
            </a:pPr>
            <a:r>
              <a:rPr lang="es"/>
              <a:t>¿Qué aspectos de esta sesión han sido nuevos para ustedes?</a:t>
            </a:r>
            <a:endParaRPr/>
          </a:p>
          <a:p>
            <a:pPr indent="-171450" lvl="0" marL="171450" rtl="0" algn="l">
              <a:spcBef>
                <a:spcPts val="0"/>
              </a:spcBef>
              <a:spcAft>
                <a:spcPts val="0"/>
              </a:spcAft>
              <a:buClr>
                <a:schemeClr val="dk1"/>
              </a:buClr>
              <a:buSzPts val="1200"/>
              <a:buFont typeface="Calibri"/>
              <a:buChar char="-"/>
            </a:pPr>
            <a:r>
              <a:rPr lang="es"/>
              <a:t>¿Qué les ha resultado especialmente interesante? </a:t>
            </a:r>
            <a:endParaRPr/>
          </a:p>
          <a:p>
            <a:pPr indent="-171450" lvl="0" marL="171450" rtl="0" algn="l">
              <a:spcBef>
                <a:spcPts val="0"/>
              </a:spcBef>
              <a:spcAft>
                <a:spcPts val="0"/>
              </a:spcAft>
              <a:buClr>
                <a:schemeClr val="dk1"/>
              </a:buClr>
              <a:buSzPts val="1200"/>
              <a:buFont typeface="Calibri"/>
              <a:buChar char="-"/>
            </a:pPr>
            <a:r>
              <a:rPr lang="es"/>
              <a:t>¿Qué creen que puede ser útil en la práctica de la gestión de casos?</a:t>
            </a:r>
            <a:endParaRPr/>
          </a:p>
          <a:p>
            <a:pPr indent="-171450" lvl="0" marL="171450" rtl="0" algn="l">
              <a:spcBef>
                <a:spcPts val="0"/>
              </a:spcBef>
              <a:spcAft>
                <a:spcPts val="0"/>
              </a:spcAft>
              <a:buClr>
                <a:schemeClr val="dk1"/>
              </a:buClr>
              <a:buSzPts val="1200"/>
              <a:buFont typeface="Calibri"/>
              <a:buChar char="-"/>
            </a:pPr>
            <a:r>
              <a:rPr lang="es"/>
              <a:t>¿Qué aspectos siguen sin quedar claros o necesitan información adicional?</a:t>
            </a:r>
            <a:endParaRPr/>
          </a:p>
          <a:p>
            <a:pPr indent="-95250" lvl="0" marL="171450" rtl="0" algn="l">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
              <a:t>Anoten sus respuestas a la última pregunta para que puedan compartirlas conmigo después de la sesión.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b="1" lang="es"/>
              <a:t>*Transcurridos 5 minutos, reúna a los participantes y pida que cada grupo comparta con todo el grupo una respuesta a una de las preguntas.* </a:t>
            </a:r>
            <a:endParaRPr/>
          </a:p>
          <a:p>
            <a:pPr indent="-95250" lvl="0" marL="171450" rtl="0" algn="l">
              <a:spcBef>
                <a:spcPts val="0"/>
              </a:spcBef>
              <a:spcAft>
                <a:spcPts val="0"/>
              </a:spcAft>
              <a:buClr>
                <a:schemeClr val="dk1"/>
              </a:buClr>
              <a:buSzPts val="1200"/>
              <a:buFont typeface="Calibri"/>
              <a:buNone/>
            </a:pPr>
            <a:r>
              <a:t/>
            </a:r>
            <a:endParaRPr/>
          </a:p>
        </p:txBody>
      </p:sp>
      <p:sp>
        <p:nvSpPr>
          <p:cNvPr id="1273" name="Google Shape;127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9" name="Google Shape;127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
              <a:t>Gracias a todos por su tiempo, su atención y su participación. Antes de terminar, les invito a que planteen sus preguntas, dudas o reflexiones.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s"/>
              <a:t>*Preguntas para estimular el debate, si fuera necesario: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
              <a:t>¿Qué les pareció la sesión? </a:t>
            </a:r>
            <a:endParaRPr/>
          </a:p>
          <a:p>
            <a:pPr indent="-171450" lvl="0" marL="171450" marR="0" rtl="0" algn="l">
              <a:lnSpc>
                <a:spcPct val="100000"/>
              </a:lnSpc>
              <a:spcBef>
                <a:spcPts val="0"/>
              </a:spcBef>
              <a:spcAft>
                <a:spcPts val="0"/>
              </a:spcAft>
              <a:buClr>
                <a:schemeClr val="dk1"/>
              </a:buClr>
              <a:buSzPts val="1200"/>
              <a:buFont typeface="Calibri"/>
              <a:buChar char="-"/>
            </a:pPr>
            <a:r>
              <a:rPr lang="es"/>
              <a:t>¿Les resultó fácil o difícil? </a:t>
            </a:r>
            <a:endParaRPr/>
          </a:p>
          <a:p>
            <a:pPr indent="-171450" lvl="0" marL="171450" marR="0" rtl="0" algn="l">
              <a:lnSpc>
                <a:spcPct val="100000"/>
              </a:lnSpc>
              <a:spcBef>
                <a:spcPts val="0"/>
              </a:spcBef>
              <a:spcAft>
                <a:spcPts val="0"/>
              </a:spcAft>
              <a:buClr>
                <a:schemeClr val="dk1"/>
              </a:buClr>
              <a:buSzPts val="1200"/>
              <a:buFont typeface="Calibri"/>
              <a:buChar char="-"/>
            </a:pPr>
            <a:r>
              <a:rPr lang="es"/>
              <a:t>¿En qué cuestión les gustaría profundizar más adelante?</a:t>
            </a:r>
            <a:endParaRPr/>
          </a:p>
          <a:p>
            <a:pPr indent="0" lvl="0" marL="0" rtl="0" algn="l">
              <a:spcBef>
                <a:spcPts val="0"/>
              </a:spcBef>
              <a:spcAft>
                <a:spcPts val="0"/>
              </a:spcAft>
              <a:buNone/>
            </a:pPr>
            <a:r>
              <a:t/>
            </a:r>
            <a:endParaRPr/>
          </a:p>
        </p:txBody>
      </p:sp>
      <p:sp>
        <p:nvSpPr>
          <p:cNvPr id="1280" name="Google Shape;128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2" name="Google Shape;11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 sz="1200">
                <a:solidFill>
                  <a:schemeClr val="dk1"/>
                </a:solidFill>
                <a:latin typeface="Calibri"/>
                <a:ea typeface="Calibri"/>
                <a:cs typeface="Calibri"/>
                <a:sym typeface="Calibri"/>
              </a:rPr>
              <a:t>Descripción general - Módulo 7: Fundamentos teóricos para adoptar un enfoque centrado en la persona sobreviviente</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Objetivos de aprendizaje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Comprender las teorías subyacentes a la gestión de casos de VBG con sobrevivientes de violencia de género.</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Reconocer la Violencia Basada en Género en un contexto personal, ambiental y social.</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Aplicar un enfoque de la gestión de casos de VBG que esté centrado en la persona sobreviviente.</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Duración:</a:t>
            </a:r>
            <a:r>
              <a:rPr b="0" lang="es" sz="1200">
                <a:solidFill>
                  <a:schemeClr val="dk1"/>
                </a:solidFill>
                <a:latin typeface="Calibri"/>
                <a:ea typeface="Calibri"/>
                <a:cs typeface="Calibri"/>
                <a:sym typeface="Calibri"/>
              </a:rPr>
              <a:t> </a:t>
            </a:r>
            <a:r>
              <a:rPr lang="es" sz="1200">
                <a:solidFill>
                  <a:schemeClr val="dk1"/>
                </a:solidFill>
                <a:latin typeface="Calibri"/>
                <a:ea typeface="Calibri"/>
                <a:cs typeface="Calibri"/>
                <a:sym typeface="Calibri"/>
              </a:rPr>
              <a:t>1 hora y 30 minutos </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Materiales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Folleto 7.1 (uno para cada participante)</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Folleto 7.2 (uno para cada grupo) </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Folleto 7.3 (uno para cada participante)</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Preparación</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Preparar la representación</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Preparar el estudio de caso del folleto 7.3</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Imprimir los folletos </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Preparar la sala </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Examinar las diapositivas y las notas del presentador</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Esquema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lang="es" sz="1200">
                <a:solidFill>
                  <a:schemeClr val="dk1"/>
                </a:solidFill>
                <a:latin typeface="Calibri"/>
                <a:ea typeface="Calibri"/>
                <a:cs typeface="Calibri"/>
                <a:sym typeface="Calibri"/>
              </a:rPr>
              <a:t>5 min: Objetivos y presentación (1-3)</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15 min: Enfoque del trabajo social (4-6)</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10 min: Actividad sobre la perspectiva basada en los puntos fuertes (7)</a:t>
            </a:r>
            <a:endParaRPr/>
          </a:p>
          <a:p>
            <a:pPr indent="0" lvl="0" marL="0" marR="0" rtl="0" algn="l">
              <a:lnSpc>
                <a:spcPct val="100000"/>
              </a:lnSpc>
              <a:spcBef>
                <a:spcPts val="0"/>
              </a:spcBef>
              <a:spcAft>
                <a:spcPts val="0"/>
              </a:spcAft>
              <a:buClr>
                <a:schemeClr val="dk1"/>
              </a:buClr>
              <a:buSzPts val="1200"/>
              <a:buFont typeface="Calibri"/>
              <a:buNone/>
            </a:pPr>
            <a:r>
              <a:rPr lang="es" sz="1200">
                <a:solidFill>
                  <a:schemeClr val="dk1"/>
                </a:solidFill>
                <a:latin typeface="Calibri"/>
                <a:ea typeface="Calibri"/>
                <a:cs typeface="Calibri"/>
                <a:sym typeface="Calibri"/>
              </a:rPr>
              <a:t>15 min: Teoría feminista y actividad (8-11)</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10 min: Práctica que presta atención a los traumas y actividad (12-13)</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20 min: gestión de casos de VBG   centrada en la persona sobreviviente y aplicación práctica (14-15)</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5 min: Para concluir (16)</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Notas técnicas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Uso de este módulo</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s" sz="1200">
                <a:solidFill>
                  <a:schemeClr val="dk1"/>
                </a:solidFill>
                <a:latin typeface="Calibri"/>
                <a:ea typeface="Calibri"/>
                <a:cs typeface="Calibri"/>
                <a:sym typeface="Calibri"/>
              </a:rPr>
              <a:t>Puesto que el término “feminismo” tiene significados diferentes (y, a menudo, negativos) para muchas personas, los módulos de la capacitación se refieren a este elemento como “movimientos de mujeres” con el fin de evitar debates extensos y complejos sobre lo que es y lo que no es el feminismo. Si los participantes de su capacitación tienen conocimientos avanzados sobre feminismo, quizás pueda presentar este elemento de manera más directa.</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Conocimientos del facilitador</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Los facilitadores deben garantizar que los participantes comprenden las esferas de conocimiento siguientes:</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Práctica del trabajo social: perspectivas de la persona en el entorno y basadas en los puntos fuertes.</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Movimiento de mujeres: desigualdad, poder y empoderamiento. </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Teoría del trauma.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s" sz="1200">
                <a:solidFill>
                  <a:schemeClr val="dk1"/>
                </a:solidFill>
                <a:latin typeface="Calibri"/>
                <a:ea typeface="Calibri"/>
                <a:cs typeface="Calibri"/>
                <a:sym typeface="Calibri"/>
              </a:rPr>
              <a:t>Mensajes clave: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gestión de casos de VBG  centrada en la persona sobreviviente: servicios en los que las experiencias, las necesidades, los derechos y las decisiones de la persona sobreviviente son el núcleo de la relación de la gestión de casos, que es un espacio para la superación y el empoderamiento (con el uso de perspectivas del trabajo social, el movimiento de mujeres y la práctica que presta atención a los traumas). </a:t>
            </a:r>
            <a:endParaRPr/>
          </a:p>
          <a:p>
            <a:pPr indent="-171450" lvl="0" marL="171450" rtl="0" algn="l">
              <a:spcBef>
                <a:spcPts val="0"/>
              </a:spcBef>
              <a:spcAft>
                <a:spcPts val="0"/>
              </a:spcAft>
              <a:buClr>
                <a:schemeClr val="dk1"/>
              </a:buClr>
              <a:buSzPts val="1200"/>
              <a:buFont typeface="Arial"/>
              <a:buChar char="•"/>
            </a:pPr>
            <a:r>
              <a:rPr lang="es" sz="1200">
                <a:solidFill>
                  <a:schemeClr val="dk1"/>
                </a:solidFill>
                <a:latin typeface="Calibri"/>
                <a:ea typeface="Calibri"/>
                <a:cs typeface="Calibri"/>
                <a:sym typeface="Calibri"/>
              </a:rPr>
              <a:t>Nuestro objetivo general en la gestión de casos de VBG  VBGcon sobrevivientes consiste en establecer una relación con la persona sobreviviente que promueva su seguridad emocional y física, genere confianza y ayude a la persona a restaurar cierto nivel de control sobre su vida.</a:t>
            </a:r>
            <a:endParaRPr/>
          </a:p>
          <a:p>
            <a:pPr indent="0" lvl="0" marL="0" rtl="0" algn="l">
              <a:spcBef>
                <a:spcPts val="0"/>
              </a:spcBef>
              <a:spcAft>
                <a:spcPts val="0"/>
              </a:spcAft>
              <a:buNone/>
            </a:pPr>
            <a:r>
              <a:rPr lang="es" sz="1200">
                <a:solidFill>
                  <a:schemeClr val="dk1"/>
                </a:solidFill>
                <a:latin typeface="Calibri"/>
                <a:ea typeface="Calibri"/>
                <a:cs typeface="Calibri"/>
                <a:sym typeface="Calibri"/>
              </a:rPr>
              <a:t>Este módulo presenta mucha información que quizá sea nueva para los participantes. Es importante dedicar suficiente tiempo para garantizar la comprensión, y reforzar estos mensajes clave a lo largo del módulo, así como posteriormente. </a:t>
            </a:r>
            <a:endParaRPr/>
          </a:p>
          <a:p>
            <a:pPr indent="0" lvl="0" marL="0" rtl="0" algn="l">
              <a:spcBef>
                <a:spcPts val="0"/>
              </a:spcBef>
              <a:spcAft>
                <a:spcPts val="0"/>
              </a:spcAft>
              <a:buNone/>
            </a:pPr>
            <a:r>
              <a:t/>
            </a:r>
            <a:endParaRPr/>
          </a:p>
        </p:txBody>
      </p:sp>
      <p:sp>
        <p:nvSpPr>
          <p:cNvPr id="1133" name="Google Shape;11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0" name="Google Shape;11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Los tres objetivos de la sesión son: </a:t>
            </a:r>
            <a:endParaRPr/>
          </a:p>
          <a:p>
            <a:pPr indent="-228600" lvl="0" marL="228600" rtl="0" algn="l">
              <a:spcBef>
                <a:spcPts val="0"/>
              </a:spcBef>
              <a:spcAft>
                <a:spcPts val="0"/>
              </a:spcAft>
              <a:buClr>
                <a:schemeClr val="dk1"/>
              </a:buClr>
              <a:buSzPts val="1200"/>
              <a:buFont typeface="Calibri"/>
              <a:buAutoNum type="arabicParenR"/>
            </a:pPr>
            <a:r>
              <a:rPr lang="es"/>
              <a:t>Comprender las teorías subyacentes a la gestión de casos</a:t>
            </a:r>
            <a:endParaRPr/>
          </a:p>
          <a:p>
            <a:pPr indent="-228600" lvl="0" marL="228600" rtl="0" algn="l">
              <a:spcBef>
                <a:spcPts val="0"/>
              </a:spcBef>
              <a:spcAft>
                <a:spcPts val="0"/>
              </a:spcAft>
              <a:buClr>
                <a:schemeClr val="dk1"/>
              </a:buClr>
              <a:buSzPts val="1200"/>
              <a:buFont typeface="Calibri"/>
              <a:buAutoNum type="arabicParenR"/>
            </a:pPr>
            <a:r>
              <a:rPr lang="es"/>
              <a:t>Reconocer la Violencia Basada en Género en un contexto personal, ambiental y social</a:t>
            </a:r>
            <a:endParaRPr/>
          </a:p>
          <a:p>
            <a:pPr indent="0" lvl="0" marL="0" rtl="0" algn="l">
              <a:spcBef>
                <a:spcPts val="0"/>
              </a:spcBef>
              <a:spcAft>
                <a:spcPts val="0"/>
              </a:spcAft>
              <a:buClr>
                <a:schemeClr val="dk1"/>
              </a:buClr>
              <a:buSzPts val="1200"/>
              <a:buFont typeface="Calibri"/>
              <a:buNone/>
            </a:pPr>
            <a:r>
              <a:rPr lang="es"/>
              <a:t>3) Aplicar un enfoque de la gestión de casos de VBG que esté centrado en la persona sobreviviente</a:t>
            </a:r>
            <a:endParaRPr/>
          </a:p>
        </p:txBody>
      </p:sp>
      <p:sp>
        <p:nvSpPr>
          <p:cNvPr id="1141" name="Google Shape;114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7" name="Google Shape;114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“Gestión de casos” es un término y una práctica que se utiliza en muchas disciplinas; sin embargo, incluso dentro de la misma disciplina a menudo se aplica de manera diferente. En este módulo, analizaremos nuestra definición de gestión de casos de VBG y el trasfondo teórico de nuestro enfoque –que toma como base los campos del trabajo social, el movimiento y la práctica de las mujeres, y la teoría del trauma–, así como intervenciones que contribuyen a adoptar un enfoque general centrado en la persona sobreviviente</a:t>
            </a:r>
            <a:endParaRPr/>
          </a:p>
        </p:txBody>
      </p:sp>
      <p:sp>
        <p:nvSpPr>
          <p:cNvPr id="1148" name="Google Shape;114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8" name="Google Shape;1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
              <a:t>En la práctica del trabajo social, la </a:t>
            </a:r>
            <a:r>
              <a:rPr i="1" lang="es"/>
              <a:t>gestión de casos de VBG </a:t>
            </a:r>
            <a:r>
              <a:rPr lang="es"/>
              <a:t>se define como “método para prestar servicios a una usuaria con los cuales un proveedor de servicios evalúa las necesidades de esta persona y organiza, coordina, supervisa y fomenta diversos servicios que se le ofrecerán para satisfacer sus necesidades”. La gestión de casos de Violencia Basada en Género ayuda a las personas sobrevivientes a tener acceso a la asistencia necesaria, superar las experiencias que han tenido y sentirse empoderadas para reconocer sus puntos fuertes y su capacidad de resiliencia.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
              <a:t>Hay dos aspectos principales del trabajo social en los que se basa nuestro enfoque de gestión de casos de VBG: el enfoque de la persona en el entorno y el enfoque basado en sus fortalezas. En las próximas diapositivas profundizaremos en ellos.  </a:t>
            </a:r>
            <a:endParaRPr/>
          </a:p>
          <a:p>
            <a:pPr indent="0" lvl="0" marL="0" rtl="0" algn="l">
              <a:spcBef>
                <a:spcPts val="0"/>
              </a:spcBef>
              <a:spcAft>
                <a:spcPts val="0"/>
              </a:spcAft>
              <a:buNone/>
            </a:pPr>
            <a:r>
              <a:t/>
            </a:r>
            <a:endParaRPr/>
          </a:p>
        </p:txBody>
      </p:sp>
      <p:sp>
        <p:nvSpPr>
          <p:cNvPr id="1169" name="Google Shape;1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5" name="Google Shape;11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
              <a:t>Levanten la mano si alguna vez han visto un diagrama que se parezca a este. El modelo ecológico (también conocido como “enfoque de la persona en su entorno”) requiere que la gestora de casos comprenda que cada persona mantiene una relación de influencia recíproca con su entorno físico y social, y que esta se debe comprender dentro de este contexto. Asimismo, reconoce la injusticia y la opresión sistémicas que subyacen en muchas de las dificultades a las que hacen frente las personas a las que atendemos.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
              <a:t>Por ejemplo, una mujer que ha sobrevivido a la violencia de pareja no es simplemente una víctima en su relación y su hogar; como consecuencia de las desigualdades sociales generalizadas que existen entre hombres y mujeres, hace frente a otras capas de discriminación y opresión. Este entorno repercute en su vida cotidiana y en sus interacciones en el mundo, además de influir en el espacio en el que sufre el maltrato por parte de su marido o compañero.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s"/>
              <a:t>Este modelo es importante no solamente para comprender a las usuarias de servicios de gestión de casos y la violencia que sufren, sino también para configurar el proceso de la gestión de casos: cada una de estas capas que rodean a la persona sobreviviente existen en un continuo que abarca desde el apoyo al daño, es decir, las relaciones de una persona sobreviviente con su pareja o familia pueden ofrecerle apoyo o causarle daño en diferentes grados y en diferentes momentos. Tal como veremos al tratar el proceso de la gestión de casos, parte de nuestro papel es ayudar a una persona sobreviviente a encontrar los elementos de su propio modelo ecológico que puedan ofrecerle apoyo (es decir, que sirvan como fortalezas) y cultivar estas relaciones.</a:t>
            </a:r>
            <a:endParaRPr/>
          </a:p>
        </p:txBody>
      </p:sp>
      <p:sp>
        <p:nvSpPr>
          <p:cNvPr id="1176" name="Google Shape;11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0" name="Google Shape;11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La perspectiva basada en los puntos fuertes garantiza que los asistentes sociales comprenden, respaldan y aprovechan la resiliencia y el potencial de crecimiento y desarrollo inherentes en todas las personas. Estos puntos fuertes o activos pueden ser intrapersonales –es decir, que las personas posean estos puntos fuertes– o ambientales –es decir, que sean externos a la persona–.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¿Pueden pensar en ejemplos de puntos fuertes intrapersonales?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¿Y en puntos fuertes ambientales? </a:t>
            </a:r>
            <a:endParaRPr/>
          </a:p>
        </p:txBody>
      </p:sp>
      <p:sp>
        <p:nvSpPr>
          <p:cNvPr id="1191" name="Google Shape;119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
              <a:t>*Divida a los participantes en grupos pequeños de no más de 5 personas. Dé a cada grupo el estudio de caso de una persona sobreviviente y una hoja de trabajo sobre los puntos fuertes (folleto 7.1) con categorías de puntos fuertes intrapersonales y ambientales.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Vamos a practicar aplicando la perspectiva basada en los puntos fuertes. Cada grupo recibe el estudio de caso de una persona sobreviviente y una hoja de trabajo sobre los puntos fuertes con categorías de puntos fuertes intrapersonales y ambientales, como se ha comentado en la diapositiva anterior. En grupo, lean el estudio de caso. Seguidamente, identifiquen los puntos fuertes de la persona sobreviviente del estudio de caso y escríbanlos en la categoría apropiada de la hoja de trabajo.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Transcurridos unos minutos, nos reuniremos todos de nuevo para comentar los resultados.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s"/>
              <a:t>*Comentarios o preguntas para intercambiar ideas:* </a:t>
            </a:r>
            <a:endParaRPr/>
          </a:p>
          <a:p>
            <a:pPr indent="0" lvl="0" marL="0" rtl="0" algn="l">
              <a:spcBef>
                <a:spcPts val="0"/>
              </a:spcBef>
              <a:spcAft>
                <a:spcPts val="0"/>
              </a:spcAft>
              <a:buNone/>
            </a:pPr>
            <a:r>
              <a:rPr lang="es"/>
              <a:t>¿Han tenido problemas para identificar los puntos fuertes? ¿De qué manera pueden ayudar a una persona a identificar sus propios puntos fuertes? </a:t>
            </a:r>
            <a:endParaRPr/>
          </a:p>
          <a:p>
            <a:pPr indent="0" lvl="0" marL="0" rtl="0" algn="l">
              <a:spcBef>
                <a:spcPts val="0"/>
              </a:spcBef>
              <a:spcAft>
                <a:spcPts val="0"/>
              </a:spcAft>
              <a:buNone/>
            </a:pPr>
            <a:r>
              <a:t/>
            </a:r>
            <a:endParaRPr/>
          </a:p>
        </p:txBody>
      </p:sp>
      <p:sp>
        <p:nvSpPr>
          <p:cNvPr id="1198" name="Google Shape;11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4" name="Google Shape;12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El movimiento de mujeres tiene en cuenta los análisis de género y poder y los incluye en todos los aspectos de las intervenciones. Reconoce que los actos de violencia contra las mujeres ocurren </a:t>
            </a:r>
            <a:r>
              <a:rPr b="1" lang="es"/>
              <a:t>como consecuencia</a:t>
            </a:r>
            <a:r>
              <a:rPr lang="es"/>
              <a:t> de los diferentes niveles de poder (es decir, las personas sobrevivientes tienen menos poder y los perpetradores tienen más poder) y también que los actos de violencia contra las mujeres inhiben en las personas a través del abuso de poder y el uso o la manipulación del control que ejerce el perpetrador. Esto se combina con el desempoderamiento que sufren las mujeres a causa de vivir en una sociedad patriarcal. Las mujeres y las niñas viven en un entorno que es opresivo, y hacen frente a la falta de seguridad emocional y física y de libertad todos los días. Uno de los objetivos de los servicios que tienen en cuenta el feminismo es ayudar a la persona sobreviviente a establecer relaciones entre sus experiencias de violencia y desempoderamiento individuales y las desigualdades de poder contextuales más generales que existen en la sociedad en la que vive. </a:t>
            </a:r>
            <a:endParaRPr/>
          </a:p>
        </p:txBody>
      </p:sp>
      <p:sp>
        <p:nvSpPr>
          <p:cNvPr id="1205" name="Google Shape;12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15" name="Shape 15"/>
        <p:cNvGrpSpPr/>
        <p:nvPr/>
      </p:nvGrpSpPr>
      <p:grpSpPr>
        <a:xfrm>
          <a:off x="0" y="0"/>
          <a:ext cx="0" cy="0"/>
          <a:chOff x="0" y="0"/>
          <a:chExt cx="0" cy="0"/>
        </a:xfrm>
      </p:grpSpPr>
      <p:pic>
        <p:nvPicPr>
          <p:cNvPr descr="IRC-Guidlines-Cover-1.jpg" id="16" name="Google Shape;16;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0"/>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s" sz="2800" u="none" cap="none" strike="noStrike">
                <a:solidFill>
                  <a:srgbClr val="FFFFFF"/>
                </a:solidFill>
                <a:latin typeface="Libre Franklin Medium"/>
                <a:ea typeface="Libre Franklin Medium"/>
                <a:cs typeface="Libre Franklin Medium"/>
                <a:sym typeface="Libre Franklin Medium"/>
              </a:rPr>
              <a:t>MODULE 1</a:t>
            </a:r>
            <a:endParaRPr b="0" i="0" sz="2800" u="none" cap="none" strike="noStrike">
              <a:solidFill>
                <a:srgbClr val="FFFFFF"/>
              </a:solidFill>
              <a:latin typeface="Libre Franklin Medium"/>
              <a:ea typeface="Libre Franklin Medium"/>
              <a:cs typeface="Libre Franklin Medium"/>
              <a:sym typeface="Libre Franklin Medium"/>
            </a:endParaRPr>
          </a:p>
        </p:txBody>
      </p:sp>
      <p:sp>
        <p:nvSpPr>
          <p:cNvPr id="18" name="Google Shape;18;p20"/>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Libre Franklin"/>
              <a:ea typeface="Libre Franklin"/>
              <a:cs typeface="Libre Franklin"/>
              <a:sym typeface="Libre Franklin"/>
            </a:endParaRPr>
          </a:p>
        </p:txBody>
      </p:sp>
      <p:cxnSp>
        <p:nvCxnSpPr>
          <p:cNvPr id="19" name="Google Shape;19;p20"/>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20" name="Google Shape;20;p20"/>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s" sz="3800" u="none" cap="none" strike="noStrike">
                <a:solidFill>
                  <a:srgbClr val="000000"/>
                </a:solidFill>
                <a:latin typeface="Libre Franklin Medium"/>
                <a:ea typeface="Libre Franklin Medium"/>
                <a:cs typeface="Libre Franklin Medium"/>
                <a:sym typeface="Libre Franklin Medium"/>
              </a:rPr>
              <a:t>INTERAGENCY GENDER-BASED VIOLENCE CASE MANAGEMENT TRAINING</a:t>
            </a:r>
            <a:endParaRPr b="0" i="0" sz="3800" u="none" cap="none" strike="noStrike">
              <a:solidFill>
                <a:srgbClr val="000000"/>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64" name="Shape 64"/>
        <p:cNvGrpSpPr/>
        <p:nvPr/>
      </p:nvGrpSpPr>
      <p:grpSpPr>
        <a:xfrm>
          <a:off x="0" y="0"/>
          <a:ext cx="0" cy="0"/>
          <a:chOff x="0" y="0"/>
          <a:chExt cx="0" cy="0"/>
        </a:xfrm>
      </p:grpSpPr>
      <p:pic>
        <p:nvPicPr>
          <p:cNvPr descr="IRC-Cover-Yellow-1.jpg" id="65" name="Google Shape;65;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6" name="Google Shape;66;p41"/>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7" name="Google Shape;67;p41"/>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41"/>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sz="3200">
                <a:solidFill>
                  <a:srgbClr val="FFFFFF"/>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69" name="Shape 69"/>
        <p:cNvGrpSpPr/>
        <p:nvPr/>
      </p:nvGrpSpPr>
      <p:grpSpPr>
        <a:xfrm>
          <a:off x="0" y="0"/>
          <a:ext cx="0" cy="0"/>
          <a:chOff x="0" y="0"/>
          <a:chExt cx="0" cy="0"/>
        </a:xfrm>
      </p:grpSpPr>
      <p:pic>
        <p:nvPicPr>
          <p:cNvPr descr="IRC-Left-Background-3.jpg" id="70" name="Google Shape;70;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1" name="Google Shape;71;p4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2" name="Google Shape;72;p4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sz="2000"/>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73" name="Shape 73"/>
        <p:cNvGrpSpPr/>
        <p:nvPr/>
      </p:nvGrpSpPr>
      <p:grpSpPr>
        <a:xfrm>
          <a:off x="0" y="0"/>
          <a:ext cx="0" cy="0"/>
          <a:chOff x="0" y="0"/>
          <a:chExt cx="0" cy="0"/>
        </a:xfrm>
      </p:grpSpPr>
      <p:pic>
        <p:nvPicPr>
          <p:cNvPr descr="IRC-Left-Background-Orange.jpg" id="74" name="Google Shape;74;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5" name="Google Shape;75;p43"/>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6" name="Google Shape;76;p43"/>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sz="2000"/>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77" name="Shape 77"/>
        <p:cNvGrpSpPr/>
        <p:nvPr/>
      </p:nvGrpSpPr>
      <p:grpSpPr>
        <a:xfrm>
          <a:off x="0" y="0"/>
          <a:ext cx="0" cy="0"/>
          <a:chOff x="0" y="0"/>
          <a:chExt cx="0" cy="0"/>
        </a:xfrm>
      </p:grpSpPr>
      <p:pic>
        <p:nvPicPr>
          <p:cNvPr descr="IRC-Left-Background-2.jpg" id="78" name="Google Shape;78;p4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9" name="Google Shape;79;p44"/>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0" name="Google Shape;80;p44"/>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sz="2000"/>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blipFill>
          <a:blip r:embed="rId2">
            <a:alphaModFix/>
          </a:blip>
          <a:stretch>
            <a:fillRect/>
          </a:stretch>
        </a:blipFill>
      </p:bgPr>
    </p:bg>
    <p:spTree>
      <p:nvGrpSpPr>
        <p:cNvPr id="81" name="Shape 81"/>
        <p:cNvGrpSpPr/>
        <p:nvPr/>
      </p:nvGrpSpPr>
      <p:grpSpPr>
        <a:xfrm>
          <a:off x="0" y="0"/>
          <a:ext cx="0" cy="0"/>
          <a:chOff x="0" y="0"/>
          <a:chExt cx="0" cy="0"/>
        </a:xfrm>
      </p:grpSpPr>
      <p:pic>
        <p:nvPicPr>
          <p:cNvPr descr="IRC-Left-Background-Yellow.jpg" id="82" name="Google Shape;82;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3" name="Google Shape;83;p45"/>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4" name="Google Shape;84;p45"/>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sz="2000"/>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85" name="Shape 85"/>
        <p:cNvGrpSpPr/>
        <p:nvPr/>
      </p:nvGrpSpPr>
      <p:grpSpPr>
        <a:xfrm>
          <a:off x="0" y="0"/>
          <a:ext cx="0" cy="0"/>
          <a:chOff x="0" y="0"/>
          <a:chExt cx="0" cy="0"/>
        </a:xfrm>
      </p:grpSpPr>
      <p:pic>
        <p:nvPicPr>
          <p:cNvPr descr="IRC-Top-Border-Green.jpg" id="86" name="Google Shape;86;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7" name="Google Shape;87;p4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8" name="Google Shape;88;p46"/>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solidFill>
                  <a:schemeClr val="dk2"/>
                </a:solidFil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89" name="Shape 89"/>
        <p:cNvGrpSpPr/>
        <p:nvPr/>
      </p:nvGrpSpPr>
      <p:grpSpPr>
        <a:xfrm>
          <a:off x="0" y="0"/>
          <a:ext cx="0" cy="0"/>
          <a:chOff x="0" y="0"/>
          <a:chExt cx="0" cy="0"/>
        </a:xfrm>
      </p:grpSpPr>
      <p:pic>
        <p:nvPicPr>
          <p:cNvPr descr="IRC-Top-Border-3.jpg" id="90" name="Google Shape;90;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1" name="Google Shape;91;p4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2" name="Google Shape;92;p47"/>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solidFill>
                  <a:schemeClr val="dk2"/>
                </a:solidFil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93" name="Shape 93"/>
        <p:cNvGrpSpPr/>
        <p:nvPr/>
      </p:nvGrpSpPr>
      <p:grpSpPr>
        <a:xfrm>
          <a:off x="0" y="0"/>
          <a:ext cx="0" cy="0"/>
          <a:chOff x="0" y="0"/>
          <a:chExt cx="0" cy="0"/>
        </a:xfrm>
      </p:grpSpPr>
      <p:pic>
        <p:nvPicPr>
          <p:cNvPr descr="IRC-Top-Border-Purple.jpg" id="94" name="Google Shape;94;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4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6" name="Google Shape;96;p48"/>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solidFill>
                  <a:schemeClr val="dk2"/>
                </a:solidFil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97" name="Shape 97"/>
        <p:cNvGrpSpPr/>
        <p:nvPr/>
      </p:nvGrpSpPr>
      <p:grpSpPr>
        <a:xfrm>
          <a:off x="0" y="0"/>
          <a:ext cx="0" cy="0"/>
          <a:chOff x="0" y="0"/>
          <a:chExt cx="0" cy="0"/>
        </a:xfrm>
      </p:grpSpPr>
      <p:pic>
        <p:nvPicPr>
          <p:cNvPr descr="IRC-Top-Border-2.jpg" id="98" name="Google Shape;98;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9" name="Google Shape;99;p4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00" name="Google Shape;100;p49"/>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solidFill>
                  <a:schemeClr val="dk2"/>
                </a:solidFil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01" name="Shape 101"/>
        <p:cNvGrpSpPr/>
        <p:nvPr/>
      </p:nvGrpSpPr>
      <p:grpSpPr>
        <a:xfrm>
          <a:off x="0" y="0"/>
          <a:ext cx="0" cy="0"/>
          <a:chOff x="0" y="0"/>
          <a:chExt cx="0" cy="0"/>
        </a:xfrm>
      </p:grpSpPr>
      <p:pic>
        <p:nvPicPr>
          <p:cNvPr descr="IRC-Top-Border-3.jpg" id="102" name="Google Shape;102;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p5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04" name="Google Shape;104;p50"/>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3"/>
                </a:solidFill>
                <a:latin typeface="Libre Franklin"/>
                <a:ea typeface="Libre Franklin"/>
                <a:cs typeface="Libre Franklin"/>
                <a:sym typeface="Libre Franklin"/>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5" name="Google Shape;105;p50"/>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50"/>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3"/>
                </a:solidFill>
                <a:latin typeface="Libre Franklin"/>
                <a:ea typeface="Libre Franklin"/>
                <a:cs typeface="Libre Franklin"/>
                <a:sym typeface="Libre Franklin"/>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7" name="Google Shape;107;p50"/>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21" name="Shape 21"/>
        <p:cNvGrpSpPr/>
        <p:nvPr/>
      </p:nvGrpSpPr>
      <p:grpSpPr>
        <a:xfrm>
          <a:off x="0" y="0"/>
          <a:ext cx="0" cy="0"/>
          <a:chOff x="0" y="0"/>
          <a:chExt cx="0" cy="0"/>
        </a:xfrm>
      </p:grpSpPr>
      <p:pic>
        <p:nvPicPr>
          <p:cNvPr descr="IRC-Cover-1.jpg" id="22" name="Google Shape;22;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21"/>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4" name="Google Shape;24;p21"/>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 name="Google Shape;25;p21"/>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sz="3200">
                <a:solidFill>
                  <a:srgbClr val="FFFFFF"/>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pic>
        <p:nvPicPr>
          <p:cNvPr descr="IRC-Top-Border-2.jpg" id="109" name="Google Shape;109;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0" name="Google Shape;110;p5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11" name="Google Shape;111;p51"/>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12" name="Google Shape;112;p51"/>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sz="24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3" name="Google Shape;113;p51"/>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Libre Franklin Medium"/>
                <a:ea typeface="Libre Franklin Medium"/>
                <a:cs typeface="Libre Franklin Medium"/>
                <a:sym typeface="Libre Franklin Medium"/>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4" name="Shape 114"/>
        <p:cNvGrpSpPr/>
        <p:nvPr/>
      </p:nvGrpSpPr>
      <p:grpSpPr>
        <a:xfrm>
          <a:off x="0" y="0"/>
          <a:ext cx="0" cy="0"/>
          <a:chOff x="0" y="0"/>
          <a:chExt cx="0" cy="0"/>
        </a:xfrm>
      </p:grpSpPr>
      <p:pic>
        <p:nvPicPr>
          <p:cNvPr descr="IRC-Top-Border-1.jpg" id="115" name="Google Shape;115;p52"/>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116" name="Google Shape;116;p52"/>
          <p:cNvGrpSpPr/>
          <p:nvPr/>
        </p:nvGrpSpPr>
        <p:grpSpPr>
          <a:xfrm>
            <a:off x="860425" y="1974850"/>
            <a:ext cx="4811713" cy="4318000"/>
            <a:chOff x="860776" y="1975557"/>
            <a:chExt cx="4811891" cy="4317998"/>
          </a:xfrm>
        </p:grpSpPr>
        <p:cxnSp>
          <p:nvCxnSpPr>
            <p:cNvPr id="117" name="Google Shape;117;p52"/>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118" name="Google Shape;118;p52"/>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9" name="Google Shape;119;p52"/>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20" name="Google Shape;120;p52"/>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121" name="Google Shape;121;p52"/>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122" name="Google Shape;122;p52"/>
          <p:cNvGrpSpPr/>
          <p:nvPr/>
        </p:nvGrpSpPr>
        <p:grpSpPr>
          <a:xfrm>
            <a:off x="6505575" y="1974850"/>
            <a:ext cx="4811713" cy="4318000"/>
            <a:chOff x="860776" y="1975557"/>
            <a:chExt cx="4811891" cy="4317998"/>
          </a:xfrm>
        </p:grpSpPr>
        <p:cxnSp>
          <p:nvCxnSpPr>
            <p:cNvPr id="123" name="Google Shape;123;p52"/>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124" name="Google Shape;124;p52"/>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25" name="Google Shape;125;p52"/>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26" name="Google Shape;126;p52"/>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127" name="Google Shape;127;p52"/>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128" name="Google Shape;128;p5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29" name="Google Shape;129;p52"/>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Libre Franklin"/>
                <a:ea typeface="Libre Franklin"/>
                <a:cs typeface="Libre Franklin"/>
                <a:sym typeface="Libre Franklin"/>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30" name="Google Shape;130;p52"/>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1" name="Google Shape;131;p52"/>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Libre Franklin"/>
                <a:ea typeface="Libre Franklin"/>
                <a:cs typeface="Libre Franklin"/>
                <a:sym typeface="Libre Franklin"/>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32" name="Google Shape;132;p52"/>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3" name="Shape 133"/>
        <p:cNvGrpSpPr/>
        <p:nvPr/>
      </p:nvGrpSpPr>
      <p:grpSpPr>
        <a:xfrm>
          <a:off x="0" y="0"/>
          <a:ext cx="0" cy="0"/>
          <a:chOff x="0" y="0"/>
          <a:chExt cx="0" cy="0"/>
        </a:xfrm>
      </p:grpSpPr>
      <p:pic>
        <p:nvPicPr>
          <p:cNvPr descr="IRC-Top-Border-1.jpg" id="134" name="Google Shape;134;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5" name="Google Shape;135;p5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36" name="Google Shape;136;p53"/>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7" name="Google Shape;137;p53"/>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8" name="Shape 138"/>
        <p:cNvGrpSpPr/>
        <p:nvPr/>
      </p:nvGrpSpPr>
      <p:grpSpPr>
        <a:xfrm>
          <a:off x="0" y="0"/>
          <a:ext cx="0" cy="0"/>
          <a:chOff x="0" y="0"/>
          <a:chExt cx="0" cy="0"/>
        </a:xfrm>
      </p:grpSpPr>
      <p:pic>
        <p:nvPicPr>
          <p:cNvPr descr="IRC-Top-Border-1.jpg" id="139" name="Google Shape;139;p54"/>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40" name="Google Shape;140;p54"/>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141" name="Google Shape;141;p5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42" name="Google Shape;142;p54"/>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43" name="Google Shape;143;p54"/>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sz="24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4" name="Google Shape;144;p54"/>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Libre Franklin Medium"/>
                <a:ea typeface="Libre Franklin Medium"/>
                <a:cs typeface="Libre Franklin Medium"/>
                <a:sym typeface="Libre Franklin Medium"/>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5" name="Shape 145"/>
        <p:cNvGrpSpPr/>
        <p:nvPr/>
      </p:nvGrpSpPr>
      <p:grpSpPr>
        <a:xfrm>
          <a:off x="0" y="0"/>
          <a:ext cx="0" cy="0"/>
          <a:chOff x="0" y="0"/>
          <a:chExt cx="0" cy="0"/>
        </a:xfrm>
      </p:grpSpPr>
      <p:pic>
        <p:nvPicPr>
          <p:cNvPr descr="IRC-Cover-1.jpg" id="146" name="Google Shape;146;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7" name="Google Shape;147;p55"/>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s" sz="2800" u="none" cap="none" strike="noStrike">
                <a:solidFill>
                  <a:srgbClr val="FFFFFF"/>
                </a:solidFill>
                <a:latin typeface="Libre Franklin Medium"/>
                <a:ea typeface="Libre Franklin Medium"/>
                <a:cs typeface="Libre Franklin Medium"/>
                <a:sym typeface="Libre Franklin Medium"/>
              </a:rPr>
              <a:t>MODULE 1</a:t>
            </a:r>
            <a:endParaRPr b="0" i="0" sz="2800" u="none" cap="none" strike="noStrike">
              <a:solidFill>
                <a:srgbClr val="FFFFFF"/>
              </a:solidFill>
              <a:latin typeface="Libre Franklin Medium"/>
              <a:ea typeface="Libre Franklin Medium"/>
              <a:cs typeface="Libre Franklin Medium"/>
              <a:sym typeface="Libre Franklin Medium"/>
            </a:endParaRPr>
          </a:p>
        </p:txBody>
      </p:sp>
      <p:sp>
        <p:nvSpPr>
          <p:cNvPr id="148" name="Google Shape;148;p55"/>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s" sz="3200" u="none" cap="none" strike="noStrike">
                <a:solidFill>
                  <a:srgbClr val="FFFFFF"/>
                </a:solidFill>
                <a:latin typeface="Libre Franklin"/>
                <a:ea typeface="Libre Franklin"/>
                <a:cs typeface="Libre Franklin"/>
                <a:sym typeface="Libre Franklin"/>
              </a:rPr>
              <a:t>CLICK TO EDIT SUB TITLE</a:t>
            </a:r>
            <a:endParaRPr b="0" i="0" sz="3200" u="none" cap="none" strike="noStrike">
              <a:solidFill>
                <a:srgbClr val="FFFFFF"/>
              </a:solidFill>
              <a:latin typeface="Libre Franklin"/>
              <a:ea typeface="Libre Franklin"/>
              <a:cs typeface="Libre Franklin"/>
              <a:sym typeface="Libre Franklin"/>
            </a:endParaRPr>
          </a:p>
        </p:txBody>
      </p:sp>
      <p:cxnSp>
        <p:nvCxnSpPr>
          <p:cNvPr id="149" name="Google Shape;149;p55"/>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150" name="Google Shape;150;p55"/>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8" name="Shape 158"/>
        <p:cNvGrpSpPr/>
        <p:nvPr/>
      </p:nvGrpSpPr>
      <p:grpSpPr>
        <a:xfrm>
          <a:off x="0" y="0"/>
          <a:ext cx="0" cy="0"/>
          <a:chOff x="0" y="0"/>
          <a:chExt cx="0" cy="0"/>
        </a:xfrm>
      </p:grpSpPr>
      <p:sp>
        <p:nvSpPr>
          <p:cNvPr id="159" name="Google Shape;159;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6"/>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2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4" name="Shape 164"/>
        <p:cNvGrpSpPr/>
        <p:nvPr/>
      </p:nvGrpSpPr>
      <p:grpSpPr>
        <a:xfrm>
          <a:off x="0" y="0"/>
          <a:ext cx="0" cy="0"/>
          <a:chOff x="0" y="0"/>
          <a:chExt cx="0" cy="0"/>
        </a:xfrm>
      </p:grpSpPr>
      <p:grpSp>
        <p:nvGrpSpPr>
          <p:cNvPr id="165" name="Google Shape;165;p28"/>
          <p:cNvGrpSpPr/>
          <p:nvPr/>
        </p:nvGrpSpPr>
        <p:grpSpPr>
          <a:xfrm>
            <a:off x="0" y="420256"/>
            <a:ext cx="12188952" cy="3795497"/>
            <a:chOff x="0" y="420256"/>
            <a:chExt cx="12188952" cy="3795497"/>
          </a:xfrm>
        </p:grpSpPr>
        <p:cxnSp>
          <p:nvCxnSpPr>
            <p:cNvPr id="166" name="Google Shape;166;p28"/>
            <p:cNvCxnSpPr/>
            <p:nvPr/>
          </p:nvCxnSpPr>
          <p:spPr>
            <a:xfrm>
              <a:off x="0" y="4215753"/>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67" name="Google Shape;167;p28"/>
            <p:cNvCxnSpPr/>
            <p:nvPr/>
          </p:nvCxnSpPr>
          <p:spPr>
            <a:xfrm>
              <a:off x="0" y="3794032"/>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68" name="Google Shape;168;p28"/>
            <p:cNvCxnSpPr/>
            <p:nvPr/>
          </p:nvCxnSpPr>
          <p:spPr>
            <a:xfrm>
              <a:off x="0" y="3372310"/>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69" name="Google Shape;169;p28"/>
            <p:cNvCxnSpPr/>
            <p:nvPr/>
          </p:nvCxnSpPr>
          <p:spPr>
            <a:xfrm>
              <a:off x="0" y="2950588"/>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70" name="Google Shape;170;p28"/>
            <p:cNvCxnSpPr/>
            <p:nvPr/>
          </p:nvCxnSpPr>
          <p:spPr>
            <a:xfrm>
              <a:off x="0" y="2528866"/>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71" name="Google Shape;171;p28"/>
            <p:cNvCxnSpPr/>
            <p:nvPr/>
          </p:nvCxnSpPr>
          <p:spPr>
            <a:xfrm>
              <a:off x="0" y="2107144"/>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72" name="Google Shape;172;p28"/>
            <p:cNvCxnSpPr/>
            <p:nvPr/>
          </p:nvCxnSpPr>
          <p:spPr>
            <a:xfrm>
              <a:off x="0" y="1685422"/>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73" name="Google Shape;173;p28"/>
            <p:cNvCxnSpPr/>
            <p:nvPr/>
          </p:nvCxnSpPr>
          <p:spPr>
            <a:xfrm>
              <a:off x="0" y="1263700"/>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74" name="Google Shape;174;p28"/>
            <p:cNvCxnSpPr/>
            <p:nvPr/>
          </p:nvCxnSpPr>
          <p:spPr>
            <a:xfrm>
              <a:off x="0" y="841978"/>
              <a:ext cx="12188952" cy="0"/>
            </a:xfrm>
            <a:prstGeom prst="straightConnector1">
              <a:avLst/>
            </a:prstGeom>
            <a:noFill/>
            <a:ln cap="flat" cmpd="sng" w="13950">
              <a:solidFill>
                <a:srgbClr val="7B7B7B"/>
              </a:solidFill>
              <a:prstDash val="solid"/>
              <a:round/>
              <a:headEnd len="sm" w="sm" type="none"/>
              <a:tailEnd len="sm" w="sm" type="none"/>
            </a:ln>
          </p:spPr>
        </p:cxnSp>
        <p:cxnSp>
          <p:nvCxnSpPr>
            <p:cNvPr id="175" name="Google Shape;175;p28"/>
            <p:cNvCxnSpPr/>
            <p:nvPr/>
          </p:nvCxnSpPr>
          <p:spPr>
            <a:xfrm>
              <a:off x="0" y="420256"/>
              <a:ext cx="12188952" cy="0"/>
            </a:xfrm>
            <a:prstGeom prst="straightConnector1">
              <a:avLst/>
            </a:prstGeom>
            <a:noFill/>
            <a:ln cap="flat" cmpd="sng" w="13950">
              <a:solidFill>
                <a:srgbClr val="7B7B7B"/>
              </a:solidFill>
              <a:prstDash val="solid"/>
              <a:round/>
              <a:headEnd len="sm" w="sm" type="none"/>
              <a:tailEnd len="sm" w="sm" type="none"/>
            </a:ln>
          </p:spPr>
        </p:cxnSp>
      </p:grpSp>
      <p:sp>
        <p:nvSpPr>
          <p:cNvPr id="176" name="Google Shape;176;p28"/>
          <p:cNvSpPr/>
          <p:nvPr/>
        </p:nvSpPr>
        <p:spPr>
          <a:xfrm flipH="1" rot="8100000">
            <a:off x="9445819" y="-965459"/>
            <a:ext cx="13717" cy="6493220"/>
          </a:xfrm>
          <a:custGeom>
            <a:rect b="b" l="l" r="r" t="t"/>
            <a:pathLst>
              <a:path extrusionOk="0" h="6493220" w="13717">
                <a:moveTo>
                  <a:pt x="1" y="6493220"/>
                </a:moveTo>
                <a:lnTo>
                  <a:pt x="13717" y="6479504"/>
                </a:lnTo>
                <a:lnTo>
                  <a:pt x="13716" y="0"/>
                </a:lnTo>
                <a:lnTo>
                  <a:pt x="0" y="13716"/>
                </a:lnTo>
                <a:close/>
              </a:path>
            </a:pathLst>
          </a:custGeom>
          <a:solidFill>
            <a:srgbClr val="7B7B7B"/>
          </a:solidFill>
          <a:ln>
            <a:noFill/>
          </a:ln>
        </p:spPr>
      </p:sp>
      <p:sp>
        <p:nvSpPr>
          <p:cNvPr id="177" name="Google Shape;177;p28"/>
          <p:cNvSpPr/>
          <p:nvPr/>
        </p:nvSpPr>
        <p:spPr>
          <a:xfrm>
            <a:off x="0" y="0"/>
            <a:ext cx="11816540" cy="4572004"/>
          </a:xfrm>
          <a:custGeom>
            <a:rect b="b" l="l" r="r" t="t"/>
            <a:pathLst>
              <a:path extrusionOk="0" h="4572004" w="11816540">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rgbClr val="7B7B7B"/>
          </a:solidFill>
          <a:ln>
            <a:noFill/>
          </a:ln>
        </p:spPr>
      </p:sp>
      <p:sp>
        <p:nvSpPr>
          <p:cNvPr id="178" name="Google Shape;178;p28"/>
          <p:cNvSpPr/>
          <p:nvPr/>
        </p:nvSpPr>
        <p:spPr>
          <a:xfrm rot="2700000">
            <a:off x="2311242" y="-967047"/>
            <a:ext cx="13716" cy="6570294"/>
          </a:xfrm>
          <a:custGeom>
            <a:rect b="b" l="l" r="r" t="t"/>
            <a:pathLst>
              <a:path extrusionOk="0" h="6570294" w="13716">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rgbClr val="7B7B7B"/>
          </a:solidFill>
          <a:ln>
            <a:noFill/>
          </a:ln>
        </p:spPr>
      </p:sp>
      <p:sp>
        <p:nvSpPr>
          <p:cNvPr id="179" name="Google Shape;179;p28"/>
          <p:cNvSpPr/>
          <p:nvPr/>
        </p:nvSpPr>
        <p:spPr>
          <a:xfrm rot="2700000">
            <a:off x="3186527" y="-953751"/>
            <a:ext cx="13716" cy="6479503"/>
          </a:xfrm>
          <a:custGeom>
            <a:rect b="b" l="l" r="r" t="t"/>
            <a:pathLst>
              <a:path extrusionOk="0" h="6479503" w="13716">
                <a:moveTo>
                  <a:pt x="0" y="13716"/>
                </a:moveTo>
                <a:lnTo>
                  <a:pt x="13716" y="0"/>
                </a:lnTo>
                <a:lnTo>
                  <a:pt x="13716" y="6465786"/>
                </a:lnTo>
                <a:lnTo>
                  <a:pt x="0" y="6479503"/>
                </a:lnTo>
                <a:close/>
              </a:path>
            </a:pathLst>
          </a:custGeom>
          <a:solidFill>
            <a:srgbClr val="7B7B7B"/>
          </a:solidFill>
          <a:ln>
            <a:noFill/>
          </a:ln>
        </p:spPr>
      </p:sp>
      <p:sp>
        <p:nvSpPr>
          <p:cNvPr id="180" name="Google Shape;180;p28"/>
          <p:cNvSpPr/>
          <p:nvPr/>
        </p:nvSpPr>
        <p:spPr>
          <a:xfrm rot="2700000">
            <a:off x="4029713" y="-953750"/>
            <a:ext cx="13716" cy="6479503"/>
          </a:xfrm>
          <a:custGeom>
            <a:rect b="b" l="l" r="r" t="t"/>
            <a:pathLst>
              <a:path extrusionOk="0" h="6479503" w="13716">
                <a:moveTo>
                  <a:pt x="0" y="13716"/>
                </a:moveTo>
                <a:lnTo>
                  <a:pt x="13716" y="0"/>
                </a:lnTo>
                <a:lnTo>
                  <a:pt x="13716" y="6465787"/>
                </a:lnTo>
                <a:lnTo>
                  <a:pt x="0" y="6479503"/>
                </a:lnTo>
                <a:close/>
              </a:path>
            </a:pathLst>
          </a:custGeom>
          <a:solidFill>
            <a:srgbClr val="7B7B7B"/>
          </a:solidFill>
          <a:ln>
            <a:noFill/>
          </a:ln>
        </p:spPr>
      </p:sp>
      <p:sp>
        <p:nvSpPr>
          <p:cNvPr id="181" name="Google Shape;181;p28"/>
          <p:cNvSpPr/>
          <p:nvPr/>
        </p:nvSpPr>
        <p:spPr>
          <a:xfrm rot="2700000">
            <a:off x="4872899" y="-953750"/>
            <a:ext cx="13716" cy="6479503"/>
          </a:xfrm>
          <a:custGeom>
            <a:rect b="b" l="l" r="r" t="t"/>
            <a:pathLst>
              <a:path extrusionOk="0" h="6479503" w="13716">
                <a:moveTo>
                  <a:pt x="0" y="13716"/>
                </a:moveTo>
                <a:lnTo>
                  <a:pt x="13716" y="0"/>
                </a:lnTo>
                <a:lnTo>
                  <a:pt x="13716" y="6465786"/>
                </a:lnTo>
                <a:lnTo>
                  <a:pt x="0" y="6479503"/>
                </a:lnTo>
                <a:close/>
              </a:path>
            </a:pathLst>
          </a:custGeom>
          <a:solidFill>
            <a:srgbClr val="7B7B7B"/>
          </a:solidFill>
          <a:ln>
            <a:noFill/>
          </a:ln>
        </p:spPr>
      </p:sp>
      <p:sp>
        <p:nvSpPr>
          <p:cNvPr id="182" name="Google Shape;182;p28"/>
          <p:cNvSpPr/>
          <p:nvPr/>
        </p:nvSpPr>
        <p:spPr>
          <a:xfrm rot="2700000">
            <a:off x="5716086" y="-953749"/>
            <a:ext cx="13716" cy="6479501"/>
          </a:xfrm>
          <a:custGeom>
            <a:rect b="b" l="l" r="r" t="t"/>
            <a:pathLst>
              <a:path extrusionOk="0" h="6479501" w="13716">
                <a:moveTo>
                  <a:pt x="0" y="13716"/>
                </a:moveTo>
                <a:lnTo>
                  <a:pt x="13716" y="0"/>
                </a:lnTo>
                <a:lnTo>
                  <a:pt x="13716" y="6465785"/>
                </a:lnTo>
                <a:lnTo>
                  <a:pt x="0" y="6479501"/>
                </a:lnTo>
                <a:close/>
              </a:path>
            </a:pathLst>
          </a:custGeom>
          <a:solidFill>
            <a:srgbClr val="7B7B7B"/>
          </a:solidFill>
          <a:ln>
            <a:noFill/>
          </a:ln>
        </p:spPr>
      </p:sp>
      <p:sp>
        <p:nvSpPr>
          <p:cNvPr id="183" name="Google Shape;183;p28"/>
          <p:cNvSpPr/>
          <p:nvPr/>
        </p:nvSpPr>
        <p:spPr>
          <a:xfrm rot="2700000">
            <a:off x="6559272"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7B7B7B"/>
          </a:solidFill>
          <a:ln>
            <a:noFill/>
          </a:ln>
        </p:spPr>
      </p:sp>
      <p:sp>
        <p:nvSpPr>
          <p:cNvPr id="184" name="Google Shape;184;p28"/>
          <p:cNvSpPr/>
          <p:nvPr/>
        </p:nvSpPr>
        <p:spPr>
          <a:xfrm rot="2700000">
            <a:off x="7402457" y="-944051"/>
            <a:ext cx="13717" cy="6479502"/>
          </a:xfrm>
          <a:custGeom>
            <a:rect b="b" l="l" r="r" t="t"/>
            <a:pathLst>
              <a:path extrusionOk="0" h="6479502" w="13717">
                <a:moveTo>
                  <a:pt x="0" y="13716"/>
                </a:moveTo>
                <a:lnTo>
                  <a:pt x="13717" y="0"/>
                </a:lnTo>
                <a:lnTo>
                  <a:pt x="13716" y="6465787"/>
                </a:lnTo>
                <a:lnTo>
                  <a:pt x="1" y="6479502"/>
                </a:lnTo>
                <a:close/>
              </a:path>
            </a:pathLst>
          </a:custGeom>
          <a:solidFill>
            <a:srgbClr val="7B7B7B"/>
          </a:solidFill>
          <a:ln>
            <a:noFill/>
          </a:ln>
        </p:spPr>
      </p:sp>
      <p:sp>
        <p:nvSpPr>
          <p:cNvPr id="185" name="Google Shape;185;p28"/>
          <p:cNvSpPr/>
          <p:nvPr/>
        </p:nvSpPr>
        <p:spPr>
          <a:xfrm rot="2700000">
            <a:off x="8245644"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7B7B7B"/>
          </a:solidFill>
          <a:ln>
            <a:noFill/>
          </a:ln>
        </p:spPr>
      </p:sp>
      <p:sp>
        <p:nvSpPr>
          <p:cNvPr id="186" name="Google Shape;186;p28"/>
          <p:cNvSpPr/>
          <p:nvPr/>
        </p:nvSpPr>
        <p:spPr>
          <a:xfrm rot="2700000">
            <a:off x="9088831" y="-953750"/>
            <a:ext cx="13717" cy="6479503"/>
          </a:xfrm>
          <a:custGeom>
            <a:rect b="b" l="l" r="r" t="t"/>
            <a:pathLst>
              <a:path extrusionOk="0" h="6479503" w="13717">
                <a:moveTo>
                  <a:pt x="13717" y="0"/>
                </a:moveTo>
                <a:lnTo>
                  <a:pt x="13716" y="6465787"/>
                </a:lnTo>
                <a:lnTo>
                  <a:pt x="0" y="6479503"/>
                </a:lnTo>
                <a:lnTo>
                  <a:pt x="1" y="13717"/>
                </a:lnTo>
                <a:close/>
              </a:path>
            </a:pathLst>
          </a:custGeom>
          <a:solidFill>
            <a:srgbClr val="7B7B7B"/>
          </a:solidFill>
          <a:ln>
            <a:noFill/>
          </a:ln>
        </p:spPr>
      </p:sp>
      <p:sp>
        <p:nvSpPr>
          <p:cNvPr id="187" name="Google Shape;187;p28"/>
          <p:cNvSpPr/>
          <p:nvPr/>
        </p:nvSpPr>
        <p:spPr>
          <a:xfrm rot="2700000">
            <a:off x="9912896" y="-907596"/>
            <a:ext cx="13716" cy="6425429"/>
          </a:xfrm>
          <a:custGeom>
            <a:rect b="b" l="l" r="r" t="t"/>
            <a:pathLst>
              <a:path extrusionOk="0" h="6425429" w="13716">
                <a:moveTo>
                  <a:pt x="0" y="0"/>
                </a:moveTo>
                <a:lnTo>
                  <a:pt x="13716" y="13717"/>
                </a:lnTo>
                <a:lnTo>
                  <a:pt x="13716" y="6411713"/>
                </a:lnTo>
                <a:lnTo>
                  <a:pt x="0" y="6425429"/>
                </a:lnTo>
                <a:close/>
              </a:path>
            </a:pathLst>
          </a:custGeom>
          <a:solidFill>
            <a:srgbClr val="7B7B7B"/>
          </a:solidFill>
          <a:ln>
            <a:noFill/>
          </a:ln>
        </p:spPr>
      </p:sp>
      <p:sp>
        <p:nvSpPr>
          <p:cNvPr id="188" name="Google Shape;188;p28"/>
          <p:cNvSpPr/>
          <p:nvPr/>
        </p:nvSpPr>
        <p:spPr>
          <a:xfrm rot="2700000">
            <a:off x="10334491" y="110221"/>
            <a:ext cx="13717" cy="5232981"/>
          </a:xfrm>
          <a:custGeom>
            <a:rect b="b" l="l" r="r" t="t"/>
            <a:pathLst>
              <a:path extrusionOk="0" h="5232981" w="13717">
                <a:moveTo>
                  <a:pt x="0" y="0"/>
                </a:moveTo>
                <a:lnTo>
                  <a:pt x="13717" y="13716"/>
                </a:lnTo>
                <a:lnTo>
                  <a:pt x="13717" y="5219264"/>
                </a:lnTo>
                <a:lnTo>
                  <a:pt x="1" y="5232981"/>
                </a:lnTo>
                <a:close/>
              </a:path>
            </a:pathLst>
          </a:custGeom>
          <a:solidFill>
            <a:srgbClr val="7B7B7B"/>
          </a:solidFill>
          <a:ln>
            <a:noFill/>
          </a:ln>
        </p:spPr>
      </p:sp>
      <p:sp>
        <p:nvSpPr>
          <p:cNvPr id="189" name="Google Shape;189;p28"/>
          <p:cNvSpPr/>
          <p:nvPr/>
        </p:nvSpPr>
        <p:spPr>
          <a:xfrm rot="2700000">
            <a:off x="10756084" y="1128037"/>
            <a:ext cx="13716" cy="4040537"/>
          </a:xfrm>
          <a:custGeom>
            <a:rect b="b" l="l" r="r" t="t"/>
            <a:pathLst>
              <a:path extrusionOk="0" h="4040537" w="13716">
                <a:moveTo>
                  <a:pt x="0" y="0"/>
                </a:moveTo>
                <a:lnTo>
                  <a:pt x="13716" y="13716"/>
                </a:lnTo>
                <a:lnTo>
                  <a:pt x="13715" y="4026822"/>
                </a:lnTo>
                <a:lnTo>
                  <a:pt x="1" y="4040537"/>
                </a:lnTo>
                <a:close/>
              </a:path>
            </a:pathLst>
          </a:custGeom>
          <a:solidFill>
            <a:srgbClr val="7B7B7B"/>
          </a:solidFill>
          <a:ln>
            <a:noFill/>
          </a:ln>
        </p:spPr>
      </p:sp>
      <p:sp>
        <p:nvSpPr>
          <p:cNvPr id="190" name="Google Shape;190;p28"/>
          <p:cNvSpPr/>
          <p:nvPr/>
        </p:nvSpPr>
        <p:spPr>
          <a:xfrm rot="2700000">
            <a:off x="11177678" y="2145853"/>
            <a:ext cx="13716" cy="2848091"/>
          </a:xfrm>
          <a:custGeom>
            <a:rect b="b" l="l" r="r" t="t"/>
            <a:pathLst>
              <a:path extrusionOk="0" h="2848091" w="13716">
                <a:moveTo>
                  <a:pt x="0" y="0"/>
                </a:moveTo>
                <a:lnTo>
                  <a:pt x="13716" y="13716"/>
                </a:lnTo>
                <a:lnTo>
                  <a:pt x="13715" y="2834375"/>
                </a:lnTo>
                <a:lnTo>
                  <a:pt x="0" y="2848091"/>
                </a:lnTo>
                <a:close/>
              </a:path>
            </a:pathLst>
          </a:custGeom>
          <a:solidFill>
            <a:srgbClr val="7B7B7B"/>
          </a:solidFill>
          <a:ln>
            <a:noFill/>
          </a:ln>
        </p:spPr>
      </p:sp>
      <p:sp>
        <p:nvSpPr>
          <p:cNvPr id="191" name="Google Shape;191;p28"/>
          <p:cNvSpPr/>
          <p:nvPr/>
        </p:nvSpPr>
        <p:spPr>
          <a:xfrm rot="2700000">
            <a:off x="11599272" y="3163669"/>
            <a:ext cx="13715" cy="1655644"/>
          </a:xfrm>
          <a:custGeom>
            <a:rect b="b" l="l" r="r" t="t"/>
            <a:pathLst>
              <a:path extrusionOk="0" h="1655644" w="13715">
                <a:moveTo>
                  <a:pt x="0" y="0"/>
                </a:moveTo>
                <a:lnTo>
                  <a:pt x="13715" y="13716"/>
                </a:lnTo>
                <a:lnTo>
                  <a:pt x="13715" y="1641929"/>
                </a:lnTo>
                <a:lnTo>
                  <a:pt x="0" y="1655644"/>
                </a:lnTo>
                <a:close/>
              </a:path>
            </a:pathLst>
          </a:custGeom>
          <a:solidFill>
            <a:srgbClr val="7B7B7B"/>
          </a:solidFill>
          <a:ln>
            <a:noFill/>
          </a:ln>
        </p:spPr>
      </p:sp>
      <p:sp>
        <p:nvSpPr>
          <p:cNvPr id="192" name="Google Shape;192;p28"/>
          <p:cNvSpPr/>
          <p:nvPr/>
        </p:nvSpPr>
        <p:spPr>
          <a:xfrm rot="2700000">
            <a:off x="12020868" y="4181493"/>
            <a:ext cx="13715" cy="463189"/>
          </a:xfrm>
          <a:custGeom>
            <a:rect b="b" l="l" r="r" t="t"/>
            <a:pathLst>
              <a:path extrusionOk="0" h="463189" w="13715">
                <a:moveTo>
                  <a:pt x="1" y="0"/>
                </a:moveTo>
                <a:lnTo>
                  <a:pt x="13715" y="13716"/>
                </a:lnTo>
                <a:lnTo>
                  <a:pt x="13715" y="449474"/>
                </a:lnTo>
                <a:lnTo>
                  <a:pt x="0" y="463189"/>
                </a:lnTo>
                <a:close/>
              </a:path>
            </a:pathLst>
          </a:custGeom>
          <a:solidFill>
            <a:srgbClr val="7B7B7B"/>
          </a:solidFill>
          <a:ln>
            <a:noFill/>
          </a:ln>
        </p:spPr>
      </p:sp>
      <p:sp>
        <p:nvSpPr>
          <p:cNvPr id="193" name="Google Shape;193;p28"/>
          <p:cNvSpPr/>
          <p:nvPr/>
        </p:nvSpPr>
        <p:spPr>
          <a:xfrm rot="2700000">
            <a:off x="203277" y="-93899"/>
            <a:ext cx="13716" cy="608068"/>
          </a:xfrm>
          <a:custGeom>
            <a:rect b="b" l="l" r="r" t="t"/>
            <a:pathLst>
              <a:path extrusionOk="0" h="608068" w="13716">
                <a:moveTo>
                  <a:pt x="0" y="13716"/>
                </a:moveTo>
                <a:lnTo>
                  <a:pt x="13716" y="0"/>
                </a:lnTo>
                <a:lnTo>
                  <a:pt x="13716" y="608068"/>
                </a:lnTo>
                <a:lnTo>
                  <a:pt x="0" y="594352"/>
                </a:lnTo>
                <a:close/>
              </a:path>
            </a:pathLst>
          </a:custGeom>
          <a:solidFill>
            <a:srgbClr val="7B7B7B"/>
          </a:solidFill>
          <a:ln>
            <a:noFill/>
          </a:ln>
        </p:spPr>
      </p:sp>
      <p:sp>
        <p:nvSpPr>
          <p:cNvPr id="194" name="Google Shape;194;p28"/>
          <p:cNvSpPr/>
          <p:nvPr/>
        </p:nvSpPr>
        <p:spPr>
          <a:xfrm rot="2700000">
            <a:off x="624870" y="-268529"/>
            <a:ext cx="13716" cy="1800514"/>
          </a:xfrm>
          <a:custGeom>
            <a:rect b="b" l="l" r="r" t="t"/>
            <a:pathLst>
              <a:path extrusionOk="0" h="1800514" w="13716">
                <a:moveTo>
                  <a:pt x="0" y="13716"/>
                </a:moveTo>
                <a:lnTo>
                  <a:pt x="13716" y="0"/>
                </a:lnTo>
                <a:lnTo>
                  <a:pt x="13716" y="1800514"/>
                </a:lnTo>
                <a:lnTo>
                  <a:pt x="0" y="1786798"/>
                </a:lnTo>
                <a:close/>
              </a:path>
            </a:pathLst>
          </a:custGeom>
          <a:solidFill>
            <a:srgbClr val="7B7B7B"/>
          </a:solidFill>
          <a:ln>
            <a:noFill/>
          </a:ln>
        </p:spPr>
      </p:sp>
      <p:sp>
        <p:nvSpPr>
          <p:cNvPr id="195" name="Google Shape;195;p28"/>
          <p:cNvSpPr/>
          <p:nvPr/>
        </p:nvSpPr>
        <p:spPr>
          <a:xfrm rot="2700000">
            <a:off x="1046463" y="-443158"/>
            <a:ext cx="13716" cy="2992958"/>
          </a:xfrm>
          <a:custGeom>
            <a:rect b="b" l="l" r="r" t="t"/>
            <a:pathLst>
              <a:path extrusionOk="0" h="2992958" w="13716">
                <a:moveTo>
                  <a:pt x="0" y="13716"/>
                </a:moveTo>
                <a:lnTo>
                  <a:pt x="13716" y="0"/>
                </a:lnTo>
                <a:lnTo>
                  <a:pt x="13716" y="2992958"/>
                </a:lnTo>
                <a:lnTo>
                  <a:pt x="0" y="2979242"/>
                </a:lnTo>
                <a:close/>
              </a:path>
            </a:pathLst>
          </a:custGeom>
          <a:solidFill>
            <a:srgbClr val="7B7B7B"/>
          </a:solidFill>
          <a:ln>
            <a:noFill/>
          </a:ln>
        </p:spPr>
      </p:sp>
      <p:sp>
        <p:nvSpPr>
          <p:cNvPr id="196" name="Google Shape;196;p28"/>
          <p:cNvSpPr/>
          <p:nvPr/>
        </p:nvSpPr>
        <p:spPr>
          <a:xfrm rot="2700000">
            <a:off x="1468056" y="-617788"/>
            <a:ext cx="13716" cy="4185404"/>
          </a:xfrm>
          <a:custGeom>
            <a:rect b="b" l="l" r="r" t="t"/>
            <a:pathLst>
              <a:path extrusionOk="0" h="4185404" w="13716">
                <a:moveTo>
                  <a:pt x="0" y="13716"/>
                </a:moveTo>
                <a:lnTo>
                  <a:pt x="13716" y="0"/>
                </a:lnTo>
                <a:lnTo>
                  <a:pt x="13716" y="4185404"/>
                </a:lnTo>
                <a:lnTo>
                  <a:pt x="0" y="4171688"/>
                </a:lnTo>
                <a:close/>
              </a:path>
            </a:pathLst>
          </a:custGeom>
          <a:solidFill>
            <a:srgbClr val="7B7B7B"/>
          </a:solidFill>
          <a:ln>
            <a:noFill/>
          </a:ln>
        </p:spPr>
      </p:sp>
      <p:sp>
        <p:nvSpPr>
          <p:cNvPr id="197" name="Google Shape;197;p28"/>
          <p:cNvSpPr/>
          <p:nvPr/>
        </p:nvSpPr>
        <p:spPr>
          <a:xfrm rot="2700000">
            <a:off x="1889649" y="-792416"/>
            <a:ext cx="13716" cy="5377849"/>
          </a:xfrm>
          <a:custGeom>
            <a:rect b="b" l="l" r="r" t="t"/>
            <a:pathLst>
              <a:path extrusionOk="0" h="5377849" w="13716">
                <a:moveTo>
                  <a:pt x="0" y="13716"/>
                </a:moveTo>
                <a:lnTo>
                  <a:pt x="13716" y="0"/>
                </a:lnTo>
                <a:lnTo>
                  <a:pt x="13716" y="5377849"/>
                </a:lnTo>
                <a:lnTo>
                  <a:pt x="0" y="5364133"/>
                </a:lnTo>
                <a:close/>
              </a:path>
            </a:pathLst>
          </a:custGeom>
          <a:solidFill>
            <a:srgbClr val="7B7B7B"/>
          </a:solidFill>
          <a:ln>
            <a:noFill/>
          </a:ln>
        </p:spPr>
      </p:sp>
      <p:sp>
        <p:nvSpPr>
          <p:cNvPr id="198" name="Google Shape;198;p28"/>
          <p:cNvSpPr/>
          <p:nvPr/>
        </p:nvSpPr>
        <p:spPr>
          <a:xfrm flipH="1" rot="8100000">
            <a:off x="2070569" y="-450209"/>
            <a:ext cx="13716" cy="5889566"/>
          </a:xfrm>
          <a:custGeom>
            <a:rect b="b" l="l" r="r" t="t"/>
            <a:pathLst>
              <a:path extrusionOk="0" h="5889566" w="13716">
                <a:moveTo>
                  <a:pt x="13716" y="5889566"/>
                </a:moveTo>
                <a:lnTo>
                  <a:pt x="13716" y="0"/>
                </a:lnTo>
                <a:lnTo>
                  <a:pt x="0" y="13716"/>
                </a:lnTo>
                <a:lnTo>
                  <a:pt x="0" y="5875850"/>
                </a:lnTo>
                <a:close/>
              </a:path>
            </a:pathLst>
          </a:custGeom>
          <a:solidFill>
            <a:srgbClr val="7B7B7B"/>
          </a:solidFill>
          <a:ln>
            <a:noFill/>
          </a:ln>
        </p:spPr>
      </p:sp>
      <p:sp>
        <p:nvSpPr>
          <p:cNvPr id="199" name="Google Shape;199;p28"/>
          <p:cNvSpPr/>
          <p:nvPr/>
        </p:nvSpPr>
        <p:spPr>
          <a:xfrm flipH="1" rot="8100000">
            <a:off x="1648976" y="567610"/>
            <a:ext cx="13716" cy="4697119"/>
          </a:xfrm>
          <a:custGeom>
            <a:rect b="b" l="l" r="r" t="t"/>
            <a:pathLst>
              <a:path extrusionOk="0" h="4697119" w="13716">
                <a:moveTo>
                  <a:pt x="13716" y="4697119"/>
                </a:moveTo>
                <a:lnTo>
                  <a:pt x="13716" y="0"/>
                </a:lnTo>
                <a:lnTo>
                  <a:pt x="0" y="13716"/>
                </a:lnTo>
                <a:lnTo>
                  <a:pt x="0" y="4683403"/>
                </a:lnTo>
                <a:close/>
              </a:path>
            </a:pathLst>
          </a:custGeom>
          <a:solidFill>
            <a:srgbClr val="7B7B7B"/>
          </a:solidFill>
          <a:ln>
            <a:noFill/>
          </a:ln>
        </p:spPr>
      </p:sp>
      <p:sp>
        <p:nvSpPr>
          <p:cNvPr id="200" name="Google Shape;200;p28"/>
          <p:cNvSpPr/>
          <p:nvPr/>
        </p:nvSpPr>
        <p:spPr>
          <a:xfrm flipH="1" rot="8100000">
            <a:off x="1227383" y="1585424"/>
            <a:ext cx="13716" cy="3504674"/>
          </a:xfrm>
          <a:custGeom>
            <a:rect b="b" l="l" r="r" t="t"/>
            <a:pathLst>
              <a:path extrusionOk="0" h="3504674" w="13716">
                <a:moveTo>
                  <a:pt x="13716" y="3504674"/>
                </a:moveTo>
                <a:lnTo>
                  <a:pt x="13716" y="0"/>
                </a:lnTo>
                <a:lnTo>
                  <a:pt x="0" y="13716"/>
                </a:lnTo>
                <a:lnTo>
                  <a:pt x="0" y="3490958"/>
                </a:lnTo>
                <a:close/>
              </a:path>
            </a:pathLst>
          </a:custGeom>
          <a:solidFill>
            <a:srgbClr val="7B7B7B"/>
          </a:solidFill>
          <a:ln>
            <a:noFill/>
          </a:ln>
        </p:spPr>
      </p:sp>
      <p:sp>
        <p:nvSpPr>
          <p:cNvPr id="201" name="Google Shape;201;p28"/>
          <p:cNvSpPr/>
          <p:nvPr/>
        </p:nvSpPr>
        <p:spPr>
          <a:xfrm flipH="1" rot="8100000">
            <a:off x="805790" y="2603242"/>
            <a:ext cx="13716" cy="2312226"/>
          </a:xfrm>
          <a:custGeom>
            <a:rect b="b" l="l" r="r" t="t"/>
            <a:pathLst>
              <a:path extrusionOk="0" h="2312226" w="13716">
                <a:moveTo>
                  <a:pt x="13716" y="2312226"/>
                </a:moveTo>
                <a:lnTo>
                  <a:pt x="13716" y="0"/>
                </a:lnTo>
                <a:lnTo>
                  <a:pt x="0" y="13716"/>
                </a:lnTo>
                <a:lnTo>
                  <a:pt x="0" y="2298510"/>
                </a:lnTo>
                <a:close/>
              </a:path>
            </a:pathLst>
          </a:custGeom>
          <a:solidFill>
            <a:srgbClr val="7B7B7B"/>
          </a:solidFill>
          <a:ln>
            <a:noFill/>
          </a:ln>
        </p:spPr>
      </p:sp>
      <p:sp>
        <p:nvSpPr>
          <p:cNvPr id="202" name="Google Shape;202;p28"/>
          <p:cNvSpPr/>
          <p:nvPr/>
        </p:nvSpPr>
        <p:spPr>
          <a:xfrm flipH="1" rot="8100000">
            <a:off x="384198" y="3621057"/>
            <a:ext cx="13716" cy="1119782"/>
          </a:xfrm>
          <a:custGeom>
            <a:rect b="b" l="l" r="r" t="t"/>
            <a:pathLst>
              <a:path extrusionOk="0" h="1119782" w="13716">
                <a:moveTo>
                  <a:pt x="13716" y="1119782"/>
                </a:moveTo>
                <a:lnTo>
                  <a:pt x="13716" y="0"/>
                </a:lnTo>
                <a:lnTo>
                  <a:pt x="0" y="13716"/>
                </a:lnTo>
                <a:lnTo>
                  <a:pt x="0" y="1106066"/>
                </a:lnTo>
                <a:close/>
              </a:path>
            </a:pathLst>
          </a:custGeom>
          <a:solidFill>
            <a:srgbClr val="7B7B7B"/>
          </a:solidFill>
          <a:ln>
            <a:noFill/>
          </a:ln>
        </p:spPr>
      </p:sp>
      <p:sp>
        <p:nvSpPr>
          <p:cNvPr id="203" name="Google Shape;203;p28"/>
          <p:cNvSpPr/>
          <p:nvPr/>
        </p:nvSpPr>
        <p:spPr>
          <a:xfrm flipH="1" rot="8100000">
            <a:off x="2705180" y="-953749"/>
            <a:ext cx="13716" cy="6479500"/>
          </a:xfrm>
          <a:custGeom>
            <a:rect b="b" l="l" r="r" t="t"/>
            <a:pathLst>
              <a:path extrusionOk="0" h="6479500" w="13716">
                <a:moveTo>
                  <a:pt x="0" y="6479500"/>
                </a:moveTo>
                <a:lnTo>
                  <a:pt x="13716" y="6465784"/>
                </a:lnTo>
                <a:lnTo>
                  <a:pt x="13716" y="0"/>
                </a:lnTo>
                <a:lnTo>
                  <a:pt x="0" y="13716"/>
                </a:lnTo>
                <a:close/>
              </a:path>
            </a:pathLst>
          </a:custGeom>
          <a:solidFill>
            <a:srgbClr val="7B7B7B"/>
          </a:solidFill>
          <a:ln>
            <a:noFill/>
          </a:ln>
        </p:spPr>
      </p:sp>
      <p:sp>
        <p:nvSpPr>
          <p:cNvPr id="204" name="Google Shape;204;p28"/>
          <p:cNvSpPr/>
          <p:nvPr/>
        </p:nvSpPr>
        <p:spPr>
          <a:xfrm flipH="1" rot="8100000">
            <a:off x="4391552" y="-953749"/>
            <a:ext cx="13716" cy="6479500"/>
          </a:xfrm>
          <a:custGeom>
            <a:rect b="b" l="l" r="r" t="t"/>
            <a:pathLst>
              <a:path extrusionOk="0" h="6479500" w="13716">
                <a:moveTo>
                  <a:pt x="0" y="6479500"/>
                </a:moveTo>
                <a:lnTo>
                  <a:pt x="13716" y="6465784"/>
                </a:lnTo>
                <a:lnTo>
                  <a:pt x="13716" y="0"/>
                </a:lnTo>
                <a:lnTo>
                  <a:pt x="0" y="13715"/>
                </a:lnTo>
                <a:close/>
              </a:path>
            </a:pathLst>
          </a:custGeom>
          <a:solidFill>
            <a:srgbClr val="7B7B7B"/>
          </a:solidFill>
          <a:ln>
            <a:noFill/>
          </a:ln>
        </p:spPr>
      </p:sp>
      <p:sp>
        <p:nvSpPr>
          <p:cNvPr id="205" name="Google Shape;205;p28"/>
          <p:cNvSpPr/>
          <p:nvPr/>
        </p:nvSpPr>
        <p:spPr>
          <a:xfrm flipH="1" rot="8100000">
            <a:off x="6077925" y="-953749"/>
            <a:ext cx="13716" cy="6479501"/>
          </a:xfrm>
          <a:custGeom>
            <a:rect b="b" l="l" r="r" t="t"/>
            <a:pathLst>
              <a:path extrusionOk="0" h="6479501" w="13716">
                <a:moveTo>
                  <a:pt x="0" y="6479501"/>
                </a:moveTo>
                <a:lnTo>
                  <a:pt x="13716" y="6465785"/>
                </a:lnTo>
                <a:lnTo>
                  <a:pt x="13716" y="0"/>
                </a:lnTo>
                <a:lnTo>
                  <a:pt x="0" y="13716"/>
                </a:lnTo>
                <a:close/>
              </a:path>
            </a:pathLst>
          </a:custGeom>
          <a:solidFill>
            <a:srgbClr val="7B7B7B"/>
          </a:solidFill>
          <a:ln>
            <a:noFill/>
          </a:ln>
        </p:spPr>
      </p:sp>
      <p:sp>
        <p:nvSpPr>
          <p:cNvPr id="206" name="Google Shape;206;p28"/>
          <p:cNvSpPr/>
          <p:nvPr/>
        </p:nvSpPr>
        <p:spPr>
          <a:xfrm flipH="1" rot="8100000">
            <a:off x="6916261" y="-965458"/>
            <a:ext cx="13716" cy="6493219"/>
          </a:xfrm>
          <a:custGeom>
            <a:rect b="b" l="l" r="r" t="t"/>
            <a:pathLst>
              <a:path extrusionOk="0" h="6493219" w="13716">
                <a:moveTo>
                  <a:pt x="13716" y="6479504"/>
                </a:moveTo>
                <a:lnTo>
                  <a:pt x="13716" y="0"/>
                </a:lnTo>
                <a:lnTo>
                  <a:pt x="0" y="13717"/>
                </a:lnTo>
                <a:lnTo>
                  <a:pt x="0" y="6493219"/>
                </a:lnTo>
                <a:close/>
              </a:path>
            </a:pathLst>
          </a:custGeom>
          <a:solidFill>
            <a:srgbClr val="7B7B7B"/>
          </a:solidFill>
          <a:ln>
            <a:noFill/>
          </a:ln>
        </p:spPr>
      </p:sp>
      <p:sp>
        <p:nvSpPr>
          <p:cNvPr id="207" name="Google Shape;207;p28"/>
          <p:cNvSpPr/>
          <p:nvPr/>
        </p:nvSpPr>
        <p:spPr>
          <a:xfrm flipH="1" rot="8100000">
            <a:off x="7759447" y="-965458"/>
            <a:ext cx="13717" cy="6493219"/>
          </a:xfrm>
          <a:custGeom>
            <a:rect b="b" l="l" r="r" t="t"/>
            <a:pathLst>
              <a:path extrusionOk="0" h="6493219" w="13717">
                <a:moveTo>
                  <a:pt x="0" y="6493219"/>
                </a:moveTo>
                <a:lnTo>
                  <a:pt x="13716" y="6479502"/>
                </a:lnTo>
                <a:lnTo>
                  <a:pt x="13717" y="0"/>
                </a:lnTo>
                <a:lnTo>
                  <a:pt x="0" y="13716"/>
                </a:lnTo>
                <a:close/>
              </a:path>
            </a:pathLst>
          </a:custGeom>
          <a:solidFill>
            <a:srgbClr val="7B7B7B"/>
          </a:solidFill>
          <a:ln>
            <a:noFill/>
          </a:ln>
        </p:spPr>
      </p:sp>
      <p:sp>
        <p:nvSpPr>
          <p:cNvPr id="208" name="Google Shape;208;p28"/>
          <p:cNvSpPr/>
          <p:nvPr/>
        </p:nvSpPr>
        <p:spPr>
          <a:xfrm flipH="1" rot="8100000">
            <a:off x="8602633" y="-965458"/>
            <a:ext cx="13716" cy="6493219"/>
          </a:xfrm>
          <a:custGeom>
            <a:rect b="b" l="l" r="r" t="t"/>
            <a:pathLst>
              <a:path extrusionOk="0" h="6493219" w="13716">
                <a:moveTo>
                  <a:pt x="13716" y="6479504"/>
                </a:moveTo>
                <a:lnTo>
                  <a:pt x="13716" y="0"/>
                </a:lnTo>
                <a:lnTo>
                  <a:pt x="0" y="13716"/>
                </a:lnTo>
                <a:lnTo>
                  <a:pt x="0" y="6493219"/>
                </a:lnTo>
                <a:close/>
              </a:path>
            </a:pathLst>
          </a:custGeom>
          <a:solidFill>
            <a:srgbClr val="7B7B7B"/>
          </a:solidFill>
          <a:ln>
            <a:noFill/>
          </a:ln>
        </p:spPr>
      </p:sp>
      <p:sp>
        <p:nvSpPr>
          <p:cNvPr id="209" name="Google Shape;209;p28"/>
          <p:cNvSpPr/>
          <p:nvPr/>
        </p:nvSpPr>
        <p:spPr>
          <a:xfrm flipH="1" rot="8100000">
            <a:off x="10088968" y="-882602"/>
            <a:ext cx="13716" cy="5927431"/>
          </a:xfrm>
          <a:custGeom>
            <a:rect b="b" l="l" r="r" t="t"/>
            <a:pathLst>
              <a:path extrusionOk="0" h="5927431" w="13716">
                <a:moveTo>
                  <a:pt x="0" y="5927431"/>
                </a:moveTo>
                <a:lnTo>
                  <a:pt x="13715" y="5913716"/>
                </a:lnTo>
                <a:lnTo>
                  <a:pt x="13716" y="13716"/>
                </a:lnTo>
                <a:lnTo>
                  <a:pt x="0" y="0"/>
                </a:lnTo>
                <a:close/>
              </a:path>
            </a:pathLst>
          </a:custGeom>
          <a:solidFill>
            <a:srgbClr val="7B7B7B"/>
          </a:solidFill>
          <a:ln>
            <a:noFill/>
          </a:ln>
        </p:spPr>
      </p:sp>
      <p:sp>
        <p:nvSpPr>
          <p:cNvPr id="210" name="Google Shape;210;p28"/>
          <p:cNvSpPr/>
          <p:nvPr/>
        </p:nvSpPr>
        <p:spPr>
          <a:xfrm flipH="1" rot="8100000">
            <a:off x="10510562" y="-707971"/>
            <a:ext cx="13716" cy="4734985"/>
          </a:xfrm>
          <a:custGeom>
            <a:rect b="b" l="l" r="r" t="t"/>
            <a:pathLst>
              <a:path extrusionOk="0" h="4734985" w="13716">
                <a:moveTo>
                  <a:pt x="0" y="4734985"/>
                </a:moveTo>
                <a:lnTo>
                  <a:pt x="13715" y="4721270"/>
                </a:lnTo>
                <a:lnTo>
                  <a:pt x="13716" y="13715"/>
                </a:lnTo>
                <a:lnTo>
                  <a:pt x="0" y="0"/>
                </a:lnTo>
                <a:close/>
              </a:path>
            </a:pathLst>
          </a:custGeom>
          <a:solidFill>
            <a:srgbClr val="7B7B7B"/>
          </a:solidFill>
          <a:ln>
            <a:noFill/>
          </a:ln>
        </p:spPr>
      </p:sp>
      <p:sp>
        <p:nvSpPr>
          <p:cNvPr id="211" name="Google Shape;211;p28"/>
          <p:cNvSpPr/>
          <p:nvPr/>
        </p:nvSpPr>
        <p:spPr>
          <a:xfrm flipH="1" rot="8100000">
            <a:off x="10932155" y="-533342"/>
            <a:ext cx="13716" cy="3542540"/>
          </a:xfrm>
          <a:custGeom>
            <a:rect b="b" l="l" r="r" t="t"/>
            <a:pathLst>
              <a:path extrusionOk="0" h="3542540" w="13716">
                <a:moveTo>
                  <a:pt x="0" y="3542540"/>
                </a:moveTo>
                <a:lnTo>
                  <a:pt x="13715" y="3528825"/>
                </a:lnTo>
                <a:lnTo>
                  <a:pt x="13716" y="13716"/>
                </a:lnTo>
                <a:lnTo>
                  <a:pt x="0" y="0"/>
                </a:lnTo>
                <a:close/>
              </a:path>
            </a:pathLst>
          </a:custGeom>
          <a:solidFill>
            <a:srgbClr val="7B7B7B"/>
          </a:solidFill>
          <a:ln>
            <a:noFill/>
          </a:ln>
        </p:spPr>
      </p:sp>
      <p:sp>
        <p:nvSpPr>
          <p:cNvPr id="212" name="Google Shape;212;p28"/>
          <p:cNvSpPr/>
          <p:nvPr/>
        </p:nvSpPr>
        <p:spPr>
          <a:xfrm flipH="1" rot="8100000">
            <a:off x="11353748" y="-358712"/>
            <a:ext cx="13716" cy="2350095"/>
          </a:xfrm>
          <a:custGeom>
            <a:rect b="b" l="l" r="r" t="t"/>
            <a:pathLst>
              <a:path extrusionOk="0" h="2350095" w="13716">
                <a:moveTo>
                  <a:pt x="0" y="2350095"/>
                </a:moveTo>
                <a:lnTo>
                  <a:pt x="13715" y="2336380"/>
                </a:lnTo>
                <a:lnTo>
                  <a:pt x="13716" y="13714"/>
                </a:lnTo>
                <a:lnTo>
                  <a:pt x="0" y="0"/>
                </a:lnTo>
                <a:close/>
              </a:path>
            </a:pathLst>
          </a:custGeom>
          <a:solidFill>
            <a:srgbClr val="7B7B7B"/>
          </a:solidFill>
          <a:ln>
            <a:noFill/>
          </a:ln>
        </p:spPr>
      </p:sp>
      <p:sp>
        <p:nvSpPr>
          <p:cNvPr id="213" name="Google Shape;213;p28"/>
          <p:cNvSpPr/>
          <p:nvPr/>
        </p:nvSpPr>
        <p:spPr>
          <a:xfrm flipH="1" rot="8100000">
            <a:off x="11775341" y="-184083"/>
            <a:ext cx="13716" cy="1157650"/>
          </a:xfrm>
          <a:custGeom>
            <a:rect b="b" l="l" r="r" t="t"/>
            <a:pathLst>
              <a:path extrusionOk="0" h="1157650" w="13716">
                <a:moveTo>
                  <a:pt x="0" y="1157650"/>
                </a:moveTo>
                <a:lnTo>
                  <a:pt x="13716" y="1143934"/>
                </a:lnTo>
                <a:lnTo>
                  <a:pt x="13716" y="13716"/>
                </a:lnTo>
                <a:lnTo>
                  <a:pt x="0" y="0"/>
                </a:lnTo>
                <a:close/>
              </a:path>
            </a:pathLst>
          </a:custGeom>
          <a:solidFill>
            <a:srgbClr val="7B7B7B"/>
          </a:solidFill>
          <a:ln>
            <a:noFill/>
          </a:ln>
        </p:spPr>
      </p:sp>
      <p:sp>
        <p:nvSpPr>
          <p:cNvPr id="214" name="Google Shape;214;p28"/>
          <p:cNvSpPr/>
          <p:nvPr/>
        </p:nvSpPr>
        <p:spPr>
          <a:xfrm flipH="1" rot="8100000">
            <a:off x="3543517" y="-965458"/>
            <a:ext cx="13716" cy="6493219"/>
          </a:xfrm>
          <a:custGeom>
            <a:rect b="b" l="l" r="r" t="t"/>
            <a:pathLst>
              <a:path extrusionOk="0" h="6493219" w="13716">
                <a:moveTo>
                  <a:pt x="0" y="6493219"/>
                </a:moveTo>
                <a:lnTo>
                  <a:pt x="13716" y="6479503"/>
                </a:lnTo>
                <a:lnTo>
                  <a:pt x="13716" y="0"/>
                </a:lnTo>
                <a:lnTo>
                  <a:pt x="0" y="13716"/>
                </a:lnTo>
                <a:close/>
              </a:path>
            </a:pathLst>
          </a:custGeom>
          <a:solidFill>
            <a:srgbClr val="7B7B7B"/>
          </a:solidFill>
          <a:ln>
            <a:noFill/>
          </a:ln>
        </p:spPr>
      </p:sp>
      <p:sp>
        <p:nvSpPr>
          <p:cNvPr id="215" name="Google Shape;215;p28"/>
          <p:cNvSpPr/>
          <p:nvPr/>
        </p:nvSpPr>
        <p:spPr>
          <a:xfrm flipH="1" rot="8100000">
            <a:off x="5229889" y="-965458"/>
            <a:ext cx="13716" cy="6493220"/>
          </a:xfrm>
          <a:custGeom>
            <a:rect b="b" l="l" r="r" t="t"/>
            <a:pathLst>
              <a:path extrusionOk="0" h="6493220" w="13716">
                <a:moveTo>
                  <a:pt x="0" y="6493220"/>
                </a:moveTo>
                <a:lnTo>
                  <a:pt x="13716" y="6479504"/>
                </a:lnTo>
                <a:lnTo>
                  <a:pt x="13716" y="0"/>
                </a:lnTo>
                <a:lnTo>
                  <a:pt x="0" y="13716"/>
                </a:lnTo>
                <a:close/>
              </a:path>
            </a:pathLst>
          </a:custGeom>
          <a:solidFill>
            <a:srgbClr val="7B7B7B"/>
          </a:solidFill>
          <a:ln>
            <a:noFill/>
          </a:ln>
        </p:spPr>
      </p:sp>
      <p:sp>
        <p:nvSpPr>
          <p:cNvPr id="216" name="Google Shape;216;p28"/>
          <p:cNvSpPr/>
          <p:nvPr/>
        </p:nvSpPr>
        <p:spPr>
          <a:xfrm rot="-5400000">
            <a:off x="64427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8"/>
          <p:cNvSpPr/>
          <p:nvPr/>
        </p:nvSpPr>
        <p:spPr>
          <a:xfrm>
            <a:off x="712049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rot="-5400000">
            <a:off x="-148774" y="258315"/>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a:off x="37745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rot="-5400000">
            <a:off x="13875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rot="-5400000">
            <a:off x="22300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rot="-5400000">
            <a:off x="30726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rot="-5400000">
            <a:off x="39151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8"/>
          <p:cNvSpPr/>
          <p:nvPr/>
        </p:nvSpPr>
        <p:spPr>
          <a:xfrm rot="-5400000">
            <a:off x="47576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rot="-5400000">
            <a:off x="56002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122033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a:off x="206321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290609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374897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
          <p:cNvSpPr/>
          <p:nvPr/>
        </p:nvSpPr>
        <p:spPr>
          <a:xfrm>
            <a:off x="459185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543473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a:off x="627761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rot="-5400000">
            <a:off x="81278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880625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rot="-5400000">
            <a:off x="72853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796337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p:nvPr/>
        </p:nvSpPr>
        <p:spPr>
          <a:xfrm rot="-5400000">
            <a:off x="98129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1049201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rot="-5400000">
            <a:off x="89703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964913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rot="-5400000">
            <a:off x="11498011"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rot="-5400000">
            <a:off x="106554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11334899" y="365858"/>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rot="-5400000">
            <a:off x="5449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66645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0" y="331699"/>
            <a:ext cx="93942" cy="4240302"/>
          </a:xfrm>
          <a:custGeom>
            <a:rect b="b" l="l" r="r" t="t"/>
            <a:pathLst>
              <a:path extrusionOk="0" h="4240302" w="9394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a:off x="7667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a:off x="16092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24518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p:nvPr/>
        </p:nvSpPr>
        <p:spPr>
          <a:xfrm>
            <a:off x="32943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p:nvPr/>
        </p:nvSpPr>
        <p:spPr>
          <a:xfrm>
            <a:off x="41368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49794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58219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83495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75070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100346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91921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11719750"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108772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rot="-5400000">
            <a:off x="60211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rot="-5400000">
            <a:off x="9659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rot="-5400000">
            <a:off x="18084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rot="-5400000">
            <a:off x="26510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rot="-5400000">
            <a:off x="34935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rot="-5400000">
            <a:off x="43361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rot="-5400000">
            <a:off x="51786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rot="-5400000">
            <a:off x="77062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rot="-5400000">
            <a:off x="68637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rot="-5400000">
            <a:off x="93913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rot="-5400000">
            <a:off x="85488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rot="-5400000">
            <a:off x="11076421"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rot="-5400000">
            <a:off x="102338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rot="-5400000">
            <a:off x="1234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rot="-5400000">
            <a:off x="11760003" y="685578"/>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a:off x="70866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3463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11888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20314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28739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37164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45590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54015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62441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87717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79291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104568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96142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12141892" y="758852"/>
            <a:ext cx="50109" cy="3538433"/>
          </a:xfrm>
          <a:custGeom>
            <a:rect b="b" l="l" r="r" t="t"/>
            <a:pathLst>
              <a:path extrusionOk="0" h="3538433" w="50109">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112993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rot="-5400000">
            <a:off x="617401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rot="-5400000">
            <a:off x="11187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rot="-5400000">
            <a:off x="19613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rot="-5400000">
            <a:off x="280385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rot="-5400000">
            <a:off x="364639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rot="-5400000">
            <a:off x="448893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rot="-5400000">
            <a:off x="533147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rot="-5400000">
            <a:off x="785909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rot="-5400000">
            <a:off x="701655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rot="-5400000">
            <a:off x="95441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rot="-5400000">
            <a:off x="87016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rot="-5400000">
            <a:off x="11229252"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rot="-5400000">
            <a:off x="103867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rot="-5400000">
            <a:off x="2762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rot="-5400000">
            <a:off x="11908617" y="4923"/>
            <a:ext cx="298552" cy="268215"/>
          </a:xfrm>
          <a:custGeom>
            <a:rect b="b" l="l" r="r" t="t"/>
            <a:pathLst>
              <a:path extrusionOk="0" h="268215" w="298552">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34633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a:off x="118887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2031413" y="-10245"/>
            <a:ext cx="10160587" cy="84875"/>
          </a:xfrm>
          <a:custGeom>
            <a:rect b="b" l="l" r="r" t="t"/>
            <a:pathLst>
              <a:path extrusionOk="0" h="84875" w="10160587">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rot="-5400000">
            <a:off x="64427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a:off x="712049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rot="-5400000">
            <a:off x="-148774" y="110381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37745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p:nvPr/>
        </p:nvSpPr>
        <p:spPr>
          <a:xfrm rot="-5400000">
            <a:off x="13875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
          <p:cNvSpPr/>
          <p:nvPr/>
        </p:nvSpPr>
        <p:spPr>
          <a:xfrm rot="-5400000">
            <a:off x="22300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rot="-5400000">
            <a:off x="30726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p:nvPr/>
        </p:nvSpPr>
        <p:spPr>
          <a:xfrm rot="-5400000">
            <a:off x="39151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8"/>
          <p:cNvSpPr/>
          <p:nvPr/>
        </p:nvSpPr>
        <p:spPr>
          <a:xfrm rot="-5400000">
            <a:off x="47576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
          <p:cNvSpPr/>
          <p:nvPr/>
        </p:nvSpPr>
        <p:spPr>
          <a:xfrm rot="-5400000">
            <a:off x="56002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8"/>
          <p:cNvSpPr/>
          <p:nvPr/>
        </p:nvSpPr>
        <p:spPr>
          <a:xfrm>
            <a:off x="122033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
          <p:cNvSpPr/>
          <p:nvPr/>
        </p:nvSpPr>
        <p:spPr>
          <a:xfrm>
            <a:off x="206321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8"/>
          <p:cNvSpPr/>
          <p:nvPr/>
        </p:nvSpPr>
        <p:spPr>
          <a:xfrm>
            <a:off x="290609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a:off x="374897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a:off x="459185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a:off x="543473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8"/>
          <p:cNvSpPr/>
          <p:nvPr/>
        </p:nvSpPr>
        <p:spPr>
          <a:xfrm>
            <a:off x="627761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8"/>
          <p:cNvSpPr/>
          <p:nvPr/>
        </p:nvSpPr>
        <p:spPr>
          <a:xfrm rot="-5400000">
            <a:off x="81278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8"/>
          <p:cNvSpPr/>
          <p:nvPr/>
        </p:nvSpPr>
        <p:spPr>
          <a:xfrm>
            <a:off x="880625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p:nvPr/>
        </p:nvSpPr>
        <p:spPr>
          <a:xfrm rot="-5400000">
            <a:off x="72853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a:off x="796337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p:nvPr/>
        </p:nvSpPr>
        <p:spPr>
          <a:xfrm rot="-5400000">
            <a:off x="98129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8"/>
          <p:cNvSpPr/>
          <p:nvPr/>
        </p:nvSpPr>
        <p:spPr>
          <a:xfrm>
            <a:off x="1049201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rot="-5400000">
            <a:off x="89703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
          <p:cNvSpPr/>
          <p:nvPr/>
        </p:nvSpPr>
        <p:spPr>
          <a:xfrm>
            <a:off x="964913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p:nvPr/>
        </p:nvSpPr>
        <p:spPr>
          <a:xfrm rot="-5400000">
            <a:off x="11498011"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rot="-5400000">
            <a:off x="106554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
          <p:cNvSpPr/>
          <p:nvPr/>
        </p:nvSpPr>
        <p:spPr>
          <a:xfrm>
            <a:off x="11334899" y="121135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8"/>
          <p:cNvSpPr/>
          <p:nvPr/>
        </p:nvSpPr>
        <p:spPr>
          <a:xfrm rot="-5400000">
            <a:off x="5449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8"/>
          <p:cNvSpPr/>
          <p:nvPr/>
        </p:nvSpPr>
        <p:spPr>
          <a:xfrm>
            <a:off x="66645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p:nvPr/>
        </p:nvSpPr>
        <p:spPr>
          <a:xfrm>
            <a:off x="7667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8"/>
          <p:cNvSpPr/>
          <p:nvPr/>
        </p:nvSpPr>
        <p:spPr>
          <a:xfrm>
            <a:off x="16092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8"/>
          <p:cNvSpPr/>
          <p:nvPr/>
        </p:nvSpPr>
        <p:spPr>
          <a:xfrm>
            <a:off x="24518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p:nvPr/>
        </p:nvSpPr>
        <p:spPr>
          <a:xfrm>
            <a:off x="32943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
          <p:cNvSpPr/>
          <p:nvPr/>
        </p:nvSpPr>
        <p:spPr>
          <a:xfrm>
            <a:off x="41368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8"/>
          <p:cNvSpPr/>
          <p:nvPr/>
        </p:nvSpPr>
        <p:spPr>
          <a:xfrm>
            <a:off x="49794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8"/>
          <p:cNvSpPr/>
          <p:nvPr/>
        </p:nvSpPr>
        <p:spPr>
          <a:xfrm>
            <a:off x="58219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
          <p:cNvSpPr/>
          <p:nvPr/>
        </p:nvSpPr>
        <p:spPr>
          <a:xfrm>
            <a:off x="83495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p:nvPr/>
        </p:nvSpPr>
        <p:spPr>
          <a:xfrm>
            <a:off x="75070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8"/>
          <p:cNvSpPr/>
          <p:nvPr/>
        </p:nvSpPr>
        <p:spPr>
          <a:xfrm>
            <a:off x="100346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8"/>
          <p:cNvSpPr/>
          <p:nvPr/>
        </p:nvSpPr>
        <p:spPr>
          <a:xfrm>
            <a:off x="91921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8"/>
          <p:cNvSpPr/>
          <p:nvPr/>
        </p:nvSpPr>
        <p:spPr>
          <a:xfrm>
            <a:off x="11719750"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8"/>
          <p:cNvSpPr/>
          <p:nvPr/>
        </p:nvSpPr>
        <p:spPr>
          <a:xfrm>
            <a:off x="108772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8"/>
          <p:cNvSpPr/>
          <p:nvPr/>
        </p:nvSpPr>
        <p:spPr>
          <a:xfrm rot="-5400000">
            <a:off x="60211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
          <p:cNvSpPr/>
          <p:nvPr/>
        </p:nvSpPr>
        <p:spPr>
          <a:xfrm rot="-5400000">
            <a:off x="9659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8"/>
          <p:cNvSpPr/>
          <p:nvPr/>
        </p:nvSpPr>
        <p:spPr>
          <a:xfrm rot="-5400000">
            <a:off x="18084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8"/>
          <p:cNvSpPr/>
          <p:nvPr/>
        </p:nvSpPr>
        <p:spPr>
          <a:xfrm rot="-5400000">
            <a:off x="26510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rot="-5400000">
            <a:off x="34935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p:nvPr/>
        </p:nvSpPr>
        <p:spPr>
          <a:xfrm rot="-5400000">
            <a:off x="43361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p:nvPr/>
        </p:nvSpPr>
        <p:spPr>
          <a:xfrm rot="-5400000">
            <a:off x="51786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rot="-5400000">
            <a:off x="77062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rot="-5400000">
            <a:off x="68637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
          <p:cNvSpPr/>
          <p:nvPr/>
        </p:nvSpPr>
        <p:spPr>
          <a:xfrm rot="-5400000">
            <a:off x="93913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
          <p:cNvSpPr/>
          <p:nvPr/>
        </p:nvSpPr>
        <p:spPr>
          <a:xfrm rot="-5400000">
            <a:off x="85488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rot="-5400000">
            <a:off x="11076421"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rot="-5400000">
            <a:off x="102338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8"/>
          <p:cNvSpPr/>
          <p:nvPr/>
        </p:nvSpPr>
        <p:spPr>
          <a:xfrm rot="-5400000">
            <a:off x="1234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rot="-5400000">
            <a:off x="11760002" y="1531078"/>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70866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3463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11888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20314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28739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a:off x="37164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p:nvPr/>
        </p:nvSpPr>
        <p:spPr>
          <a:xfrm>
            <a:off x="45590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8"/>
          <p:cNvSpPr/>
          <p:nvPr/>
        </p:nvSpPr>
        <p:spPr>
          <a:xfrm>
            <a:off x="54015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p:cNvSpPr/>
          <p:nvPr/>
        </p:nvSpPr>
        <p:spPr>
          <a:xfrm>
            <a:off x="62441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
          <p:cNvSpPr/>
          <p:nvPr/>
        </p:nvSpPr>
        <p:spPr>
          <a:xfrm>
            <a:off x="87717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8"/>
          <p:cNvSpPr/>
          <p:nvPr/>
        </p:nvSpPr>
        <p:spPr>
          <a:xfrm>
            <a:off x="79291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8"/>
          <p:cNvSpPr/>
          <p:nvPr/>
        </p:nvSpPr>
        <p:spPr>
          <a:xfrm>
            <a:off x="104568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p:nvPr/>
        </p:nvSpPr>
        <p:spPr>
          <a:xfrm>
            <a:off x="96142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p:nvPr/>
        </p:nvSpPr>
        <p:spPr>
          <a:xfrm>
            <a:off x="112993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8"/>
          <p:cNvSpPr/>
          <p:nvPr/>
        </p:nvSpPr>
        <p:spPr>
          <a:xfrm rot="-5400000">
            <a:off x="64427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8"/>
          <p:cNvSpPr/>
          <p:nvPr/>
        </p:nvSpPr>
        <p:spPr>
          <a:xfrm>
            <a:off x="712049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8"/>
          <p:cNvSpPr/>
          <p:nvPr/>
        </p:nvSpPr>
        <p:spPr>
          <a:xfrm rot="-5400000">
            <a:off x="-148774" y="1946410"/>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8"/>
          <p:cNvSpPr/>
          <p:nvPr/>
        </p:nvSpPr>
        <p:spPr>
          <a:xfrm>
            <a:off x="37745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8"/>
          <p:cNvSpPr/>
          <p:nvPr/>
        </p:nvSpPr>
        <p:spPr>
          <a:xfrm rot="-5400000">
            <a:off x="13875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8"/>
          <p:cNvSpPr/>
          <p:nvPr/>
        </p:nvSpPr>
        <p:spPr>
          <a:xfrm rot="-5400000">
            <a:off x="22300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8"/>
          <p:cNvSpPr/>
          <p:nvPr/>
        </p:nvSpPr>
        <p:spPr>
          <a:xfrm rot="-5400000">
            <a:off x="30726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
          <p:cNvSpPr/>
          <p:nvPr/>
        </p:nvSpPr>
        <p:spPr>
          <a:xfrm rot="-5400000">
            <a:off x="39151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8"/>
          <p:cNvSpPr/>
          <p:nvPr/>
        </p:nvSpPr>
        <p:spPr>
          <a:xfrm rot="-5400000">
            <a:off x="47576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8"/>
          <p:cNvSpPr/>
          <p:nvPr/>
        </p:nvSpPr>
        <p:spPr>
          <a:xfrm rot="-5400000">
            <a:off x="56002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8"/>
          <p:cNvSpPr/>
          <p:nvPr/>
        </p:nvSpPr>
        <p:spPr>
          <a:xfrm>
            <a:off x="122033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8"/>
          <p:cNvSpPr/>
          <p:nvPr/>
        </p:nvSpPr>
        <p:spPr>
          <a:xfrm>
            <a:off x="206321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8"/>
          <p:cNvSpPr/>
          <p:nvPr/>
        </p:nvSpPr>
        <p:spPr>
          <a:xfrm>
            <a:off x="290609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8"/>
          <p:cNvSpPr/>
          <p:nvPr/>
        </p:nvSpPr>
        <p:spPr>
          <a:xfrm>
            <a:off x="374897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8"/>
          <p:cNvSpPr/>
          <p:nvPr/>
        </p:nvSpPr>
        <p:spPr>
          <a:xfrm>
            <a:off x="459185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8"/>
          <p:cNvSpPr/>
          <p:nvPr/>
        </p:nvSpPr>
        <p:spPr>
          <a:xfrm>
            <a:off x="543473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8"/>
          <p:cNvSpPr/>
          <p:nvPr/>
        </p:nvSpPr>
        <p:spPr>
          <a:xfrm>
            <a:off x="627761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8"/>
          <p:cNvSpPr/>
          <p:nvPr/>
        </p:nvSpPr>
        <p:spPr>
          <a:xfrm rot="-5400000">
            <a:off x="81278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8"/>
          <p:cNvSpPr/>
          <p:nvPr/>
        </p:nvSpPr>
        <p:spPr>
          <a:xfrm>
            <a:off x="880625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8"/>
          <p:cNvSpPr/>
          <p:nvPr/>
        </p:nvSpPr>
        <p:spPr>
          <a:xfrm rot="-5400000">
            <a:off x="72853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8"/>
          <p:cNvSpPr/>
          <p:nvPr/>
        </p:nvSpPr>
        <p:spPr>
          <a:xfrm>
            <a:off x="796337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
          <p:cNvSpPr/>
          <p:nvPr/>
        </p:nvSpPr>
        <p:spPr>
          <a:xfrm rot="-5400000">
            <a:off x="98129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8"/>
          <p:cNvSpPr/>
          <p:nvPr/>
        </p:nvSpPr>
        <p:spPr>
          <a:xfrm>
            <a:off x="1049201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8"/>
          <p:cNvSpPr/>
          <p:nvPr/>
        </p:nvSpPr>
        <p:spPr>
          <a:xfrm rot="-5400000">
            <a:off x="89703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8"/>
          <p:cNvSpPr/>
          <p:nvPr/>
        </p:nvSpPr>
        <p:spPr>
          <a:xfrm>
            <a:off x="964913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8"/>
          <p:cNvSpPr/>
          <p:nvPr/>
        </p:nvSpPr>
        <p:spPr>
          <a:xfrm rot="-5400000">
            <a:off x="11498011"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8"/>
          <p:cNvSpPr/>
          <p:nvPr/>
        </p:nvSpPr>
        <p:spPr>
          <a:xfrm rot="-5400000">
            <a:off x="106554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8"/>
          <p:cNvSpPr/>
          <p:nvPr/>
        </p:nvSpPr>
        <p:spPr>
          <a:xfrm>
            <a:off x="11334899" y="2053953"/>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8"/>
          <p:cNvSpPr/>
          <p:nvPr/>
        </p:nvSpPr>
        <p:spPr>
          <a:xfrm rot="-5400000">
            <a:off x="5449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8"/>
          <p:cNvSpPr/>
          <p:nvPr/>
        </p:nvSpPr>
        <p:spPr>
          <a:xfrm>
            <a:off x="66645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8"/>
          <p:cNvSpPr/>
          <p:nvPr/>
        </p:nvSpPr>
        <p:spPr>
          <a:xfrm>
            <a:off x="7667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8"/>
          <p:cNvSpPr/>
          <p:nvPr/>
        </p:nvSpPr>
        <p:spPr>
          <a:xfrm>
            <a:off x="16092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8"/>
          <p:cNvSpPr/>
          <p:nvPr/>
        </p:nvSpPr>
        <p:spPr>
          <a:xfrm>
            <a:off x="24518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8"/>
          <p:cNvSpPr/>
          <p:nvPr/>
        </p:nvSpPr>
        <p:spPr>
          <a:xfrm>
            <a:off x="32943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
          <p:cNvSpPr/>
          <p:nvPr/>
        </p:nvSpPr>
        <p:spPr>
          <a:xfrm>
            <a:off x="41368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8"/>
          <p:cNvSpPr/>
          <p:nvPr/>
        </p:nvSpPr>
        <p:spPr>
          <a:xfrm>
            <a:off x="49794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8"/>
          <p:cNvSpPr/>
          <p:nvPr/>
        </p:nvSpPr>
        <p:spPr>
          <a:xfrm>
            <a:off x="58219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8"/>
          <p:cNvSpPr/>
          <p:nvPr/>
        </p:nvSpPr>
        <p:spPr>
          <a:xfrm>
            <a:off x="83495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p:nvPr/>
        </p:nvSpPr>
        <p:spPr>
          <a:xfrm>
            <a:off x="75070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8"/>
          <p:cNvSpPr/>
          <p:nvPr/>
        </p:nvSpPr>
        <p:spPr>
          <a:xfrm>
            <a:off x="100346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
          <p:cNvSpPr/>
          <p:nvPr/>
        </p:nvSpPr>
        <p:spPr>
          <a:xfrm>
            <a:off x="91921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8"/>
          <p:cNvSpPr/>
          <p:nvPr/>
        </p:nvSpPr>
        <p:spPr>
          <a:xfrm>
            <a:off x="11719750"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8"/>
          <p:cNvSpPr/>
          <p:nvPr/>
        </p:nvSpPr>
        <p:spPr>
          <a:xfrm>
            <a:off x="108772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rot="-5400000">
            <a:off x="60211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rot="-5400000">
            <a:off x="9659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8"/>
          <p:cNvSpPr/>
          <p:nvPr/>
        </p:nvSpPr>
        <p:spPr>
          <a:xfrm rot="-5400000">
            <a:off x="18084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8"/>
          <p:cNvSpPr/>
          <p:nvPr/>
        </p:nvSpPr>
        <p:spPr>
          <a:xfrm rot="-5400000">
            <a:off x="26510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8"/>
          <p:cNvSpPr/>
          <p:nvPr/>
        </p:nvSpPr>
        <p:spPr>
          <a:xfrm rot="-5400000">
            <a:off x="34935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8"/>
          <p:cNvSpPr/>
          <p:nvPr/>
        </p:nvSpPr>
        <p:spPr>
          <a:xfrm rot="-5400000">
            <a:off x="43361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8"/>
          <p:cNvSpPr/>
          <p:nvPr/>
        </p:nvSpPr>
        <p:spPr>
          <a:xfrm rot="-5400000">
            <a:off x="51786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8"/>
          <p:cNvSpPr/>
          <p:nvPr/>
        </p:nvSpPr>
        <p:spPr>
          <a:xfrm rot="-5400000">
            <a:off x="77062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8"/>
          <p:cNvSpPr/>
          <p:nvPr/>
        </p:nvSpPr>
        <p:spPr>
          <a:xfrm rot="-5400000">
            <a:off x="68637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8"/>
          <p:cNvSpPr/>
          <p:nvPr/>
        </p:nvSpPr>
        <p:spPr>
          <a:xfrm rot="-5400000">
            <a:off x="93913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8"/>
          <p:cNvSpPr/>
          <p:nvPr/>
        </p:nvSpPr>
        <p:spPr>
          <a:xfrm rot="-5400000">
            <a:off x="85488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8"/>
          <p:cNvSpPr/>
          <p:nvPr/>
        </p:nvSpPr>
        <p:spPr>
          <a:xfrm rot="-5400000">
            <a:off x="11076421"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8"/>
          <p:cNvSpPr/>
          <p:nvPr/>
        </p:nvSpPr>
        <p:spPr>
          <a:xfrm rot="-5400000">
            <a:off x="102338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8"/>
          <p:cNvSpPr/>
          <p:nvPr/>
        </p:nvSpPr>
        <p:spPr>
          <a:xfrm rot="-5400000">
            <a:off x="1234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8"/>
          <p:cNvSpPr/>
          <p:nvPr/>
        </p:nvSpPr>
        <p:spPr>
          <a:xfrm rot="-5400000">
            <a:off x="11760003" y="2373673"/>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8"/>
          <p:cNvSpPr/>
          <p:nvPr/>
        </p:nvSpPr>
        <p:spPr>
          <a:xfrm>
            <a:off x="70866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8"/>
          <p:cNvSpPr/>
          <p:nvPr/>
        </p:nvSpPr>
        <p:spPr>
          <a:xfrm>
            <a:off x="3463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8"/>
          <p:cNvSpPr/>
          <p:nvPr/>
        </p:nvSpPr>
        <p:spPr>
          <a:xfrm>
            <a:off x="11888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8"/>
          <p:cNvSpPr/>
          <p:nvPr/>
        </p:nvSpPr>
        <p:spPr>
          <a:xfrm>
            <a:off x="20314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8"/>
          <p:cNvSpPr/>
          <p:nvPr/>
        </p:nvSpPr>
        <p:spPr>
          <a:xfrm>
            <a:off x="28739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8"/>
          <p:cNvSpPr/>
          <p:nvPr/>
        </p:nvSpPr>
        <p:spPr>
          <a:xfrm>
            <a:off x="37164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8"/>
          <p:cNvSpPr/>
          <p:nvPr/>
        </p:nvSpPr>
        <p:spPr>
          <a:xfrm>
            <a:off x="45590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8"/>
          <p:cNvSpPr/>
          <p:nvPr/>
        </p:nvSpPr>
        <p:spPr>
          <a:xfrm>
            <a:off x="54015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8"/>
          <p:cNvSpPr/>
          <p:nvPr/>
        </p:nvSpPr>
        <p:spPr>
          <a:xfrm>
            <a:off x="62441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8"/>
          <p:cNvSpPr/>
          <p:nvPr/>
        </p:nvSpPr>
        <p:spPr>
          <a:xfrm>
            <a:off x="87717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8"/>
          <p:cNvSpPr/>
          <p:nvPr/>
        </p:nvSpPr>
        <p:spPr>
          <a:xfrm>
            <a:off x="79291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8"/>
          <p:cNvSpPr/>
          <p:nvPr/>
        </p:nvSpPr>
        <p:spPr>
          <a:xfrm>
            <a:off x="104568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8"/>
          <p:cNvSpPr/>
          <p:nvPr/>
        </p:nvSpPr>
        <p:spPr>
          <a:xfrm>
            <a:off x="96142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8"/>
          <p:cNvSpPr/>
          <p:nvPr/>
        </p:nvSpPr>
        <p:spPr>
          <a:xfrm>
            <a:off x="112993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8"/>
          <p:cNvSpPr/>
          <p:nvPr/>
        </p:nvSpPr>
        <p:spPr>
          <a:xfrm rot="-5400000">
            <a:off x="64427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8"/>
          <p:cNvSpPr/>
          <p:nvPr/>
        </p:nvSpPr>
        <p:spPr>
          <a:xfrm>
            <a:off x="712049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8"/>
          <p:cNvSpPr/>
          <p:nvPr/>
        </p:nvSpPr>
        <p:spPr>
          <a:xfrm rot="-5400000">
            <a:off x="-148774" y="279508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8"/>
          <p:cNvSpPr/>
          <p:nvPr/>
        </p:nvSpPr>
        <p:spPr>
          <a:xfrm>
            <a:off x="37745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8"/>
          <p:cNvSpPr/>
          <p:nvPr/>
        </p:nvSpPr>
        <p:spPr>
          <a:xfrm rot="-5400000">
            <a:off x="13875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8"/>
          <p:cNvSpPr/>
          <p:nvPr/>
        </p:nvSpPr>
        <p:spPr>
          <a:xfrm rot="-5400000">
            <a:off x="22300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8"/>
          <p:cNvSpPr/>
          <p:nvPr/>
        </p:nvSpPr>
        <p:spPr>
          <a:xfrm rot="-5400000">
            <a:off x="30726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8"/>
          <p:cNvSpPr/>
          <p:nvPr/>
        </p:nvSpPr>
        <p:spPr>
          <a:xfrm rot="-5400000">
            <a:off x="39151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
          <p:cNvSpPr/>
          <p:nvPr/>
        </p:nvSpPr>
        <p:spPr>
          <a:xfrm rot="-5400000">
            <a:off x="47576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rot="-5400000">
            <a:off x="56002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8"/>
          <p:cNvSpPr/>
          <p:nvPr/>
        </p:nvSpPr>
        <p:spPr>
          <a:xfrm>
            <a:off x="122033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8"/>
          <p:cNvSpPr/>
          <p:nvPr/>
        </p:nvSpPr>
        <p:spPr>
          <a:xfrm>
            <a:off x="206321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p:nvPr/>
        </p:nvSpPr>
        <p:spPr>
          <a:xfrm>
            <a:off x="290609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8"/>
          <p:cNvSpPr/>
          <p:nvPr/>
        </p:nvSpPr>
        <p:spPr>
          <a:xfrm>
            <a:off x="374897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8"/>
          <p:cNvSpPr/>
          <p:nvPr/>
        </p:nvSpPr>
        <p:spPr>
          <a:xfrm>
            <a:off x="459185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8"/>
          <p:cNvSpPr/>
          <p:nvPr/>
        </p:nvSpPr>
        <p:spPr>
          <a:xfrm>
            <a:off x="543473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8"/>
          <p:cNvSpPr/>
          <p:nvPr/>
        </p:nvSpPr>
        <p:spPr>
          <a:xfrm>
            <a:off x="627761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8"/>
          <p:cNvSpPr/>
          <p:nvPr/>
        </p:nvSpPr>
        <p:spPr>
          <a:xfrm rot="-5400000">
            <a:off x="81278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8"/>
          <p:cNvSpPr/>
          <p:nvPr/>
        </p:nvSpPr>
        <p:spPr>
          <a:xfrm>
            <a:off x="880625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8"/>
          <p:cNvSpPr/>
          <p:nvPr/>
        </p:nvSpPr>
        <p:spPr>
          <a:xfrm rot="-5400000">
            <a:off x="72853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a:off x="796337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8"/>
          <p:cNvSpPr/>
          <p:nvPr/>
        </p:nvSpPr>
        <p:spPr>
          <a:xfrm rot="-5400000">
            <a:off x="98129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p:nvPr/>
        </p:nvSpPr>
        <p:spPr>
          <a:xfrm>
            <a:off x="1049201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rot="-5400000">
            <a:off x="89703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964913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8"/>
          <p:cNvSpPr/>
          <p:nvPr/>
        </p:nvSpPr>
        <p:spPr>
          <a:xfrm rot="-5400000">
            <a:off x="11498011"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8"/>
          <p:cNvSpPr/>
          <p:nvPr/>
        </p:nvSpPr>
        <p:spPr>
          <a:xfrm rot="-5400000">
            <a:off x="106554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8"/>
          <p:cNvSpPr/>
          <p:nvPr/>
        </p:nvSpPr>
        <p:spPr>
          <a:xfrm>
            <a:off x="11334899" y="2902626"/>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rot="-5400000">
            <a:off x="5449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66645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8"/>
          <p:cNvSpPr/>
          <p:nvPr/>
        </p:nvSpPr>
        <p:spPr>
          <a:xfrm>
            <a:off x="7667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8"/>
          <p:cNvSpPr/>
          <p:nvPr/>
        </p:nvSpPr>
        <p:spPr>
          <a:xfrm>
            <a:off x="16092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24518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32943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8"/>
          <p:cNvSpPr/>
          <p:nvPr/>
        </p:nvSpPr>
        <p:spPr>
          <a:xfrm>
            <a:off x="41368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8"/>
          <p:cNvSpPr/>
          <p:nvPr/>
        </p:nvSpPr>
        <p:spPr>
          <a:xfrm>
            <a:off x="49794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58219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83495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p:nvPr/>
        </p:nvSpPr>
        <p:spPr>
          <a:xfrm>
            <a:off x="75070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100346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8"/>
          <p:cNvSpPr/>
          <p:nvPr/>
        </p:nvSpPr>
        <p:spPr>
          <a:xfrm>
            <a:off x="91921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p:nvPr/>
        </p:nvSpPr>
        <p:spPr>
          <a:xfrm>
            <a:off x="11719750"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108772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rot="-5400000">
            <a:off x="60211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rot="-5400000">
            <a:off x="9659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rot="-5400000">
            <a:off x="18084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rot="-5400000">
            <a:off x="26510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rot="-5400000">
            <a:off x="34935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rot="-5400000">
            <a:off x="43361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rot="-5400000">
            <a:off x="51786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rot="-5400000">
            <a:off x="77062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rot="-5400000">
            <a:off x="68637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rot="-5400000">
            <a:off x="93913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rot="-5400000">
            <a:off x="85488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rot="-5400000">
            <a:off x="11076421"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rot="-5400000">
            <a:off x="102338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rot="-5400000">
            <a:off x="1234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rot="-5400000">
            <a:off x="11760002" y="3223930"/>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70866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a:off x="3463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11888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a:off x="20314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a:off x="28739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a:off x="37164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a:off x="45590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a:off x="54015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a:off x="62441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p:nvPr/>
        </p:nvSpPr>
        <p:spPr>
          <a:xfrm>
            <a:off x="87717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8"/>
          <p:cNvSpPr/>
          <p:nvPr/>
        </p:nvSpPr>
        <p:spPr>
          <a:xfrm>
            <a:off x="79291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8"/>
          <p:cNvSpPr/>
          <p:nvPr/>
        </p:nvSpPr>
        <p:spPr>
          <a:xfrm>
            <a:off x="104568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p:nvPr/>
        </p:nvSpPr>
        <p:spPr>
          <a:xfrm>
            <a:off x="96142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8"/>
          <p:cNvSpPr/>
          <p:nvPr/>
        </p:nvSpPr>
        <p:spPr>
          <a:xfrm>
            <a:off x="112993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8"/>
          <p:cNvSpPr/>
          <p:nvPr/>
        </p:nvSpPr>
        <p:spPr>
          <a:xfrm rot="-5400000">
            <a:off x="64427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8"/>
          <p:cNvSpPr/>
          <p:nvPr/>
        </p:nvSpPr>
        <p:spPr>
          <a:xfrm>
            <a:off x="712049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8"/>
          <p:cNvSpPr/>
          <p:nvPr/>
        </p:nvSpPr>
        <p:spPr>
          <a:xfrm rot="-5400000">
            <a:off x="-148774" y="3639262"/>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8"/>
          <p:cNvSpPr/>
          <p:nvPr/>
        </p:nvSpPr>
        <p:spPr>
          <a:xfrm>
            <a:off x="37745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p:nvPr/>
        </p:nvSpPr>
        <p:spPr>
          <a:xfrm rot="-5400000">
            <a:off x="13875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8"/>
          <p:cNvSpPr/>
          <p:nvPr/>
        </p:nvSpPr>
        <p:spPr>
          <a:xfrm rot="-5400000">
            <a:off x="22300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8"/>
          <p:cNvSpPr/>
          <p:nvPr/>
        </p:nvSpPr>
        <p:spPr>
          <a:xfrm rot="-5400000">
            <a:off x="30726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p:nvPr/>
        </p:nvSpPr>
        <p:spPr>
          <a:xfrm rot="-5400000">
            <a:off x="39151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8"/>
          <p:cNvSpPr/>
          <p:nvPr/>
        </p:nvSpPr>
        <p:spPr>
          <a:xfrm rot="-5400000">
            <a:off x="47576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8"/>
          <p:cNvSpPr/>
          <p:nvPr/>
        </p:nvSpPr>
        <p:spPr>
          <a:xfrm rot="-5400000">
            <a:off x="56002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p:nvPr/>
        </p:nvSpPr>
        <p:spPr>
          <a:xfrm>
            <a:off x="122033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8"/>
          <p:cNvSpPr/>
          <p:nvPr/>
        </p:nvSpPr>
        <p:spPr>
          <a:xfrm>
            <a:off x="206321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8"/>
          <p:cNvSpPr/>
          <p:nvPr/>
        </p:nvSpPr>
        <p:spPr>
          <a:xfrm>
            <a:off x="290609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8"/>
          <p:cNvSpPr/>
          <p:nvPr/>
        </p:nvSpPr>
        <p:spPr>
          <a:xfrm>
            <a:off x="374897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459185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p:nvPr/>
        </p:nvSpPr>
        <p:spPr>
          <a:xfrm>
            <a:off x="543473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8"/>
          <p:cNvSpPr/>
          <p:nvPr/>
        </p:nvSpPr>
        <p:spPr>
          <a:xfrm>
            <a:off x="627761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8"/>
          <p:cNvSpPr/>
          <p:nvPr/>
        </p:nvSpPr>
        <p:spPr>
          <a:xfrm rot="-5400000">
            <a:off x="81278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p:nvPr/>
        </p:nvSpPr>
        <p:spPr>
          <a:xfrm>
            <a:off x="880625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p:nvPr/>
        </p:nvSpPr>
        <p:spPr>
          <a:xfrm rot="-5400000">
            <a:off x="72853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8"/>
          <p:cNvSpPr/>
          <p:nvPr/>
        </p:nvSpPr>
        <p:spPr>
          <a:xfrm>
            <a:off x="796337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p:nvPr/>
        </p:nvSpPr>
        <p:spPr>
          <a:xfrm rot="-5400000">
            <a:off x="98129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8"/>
          <p:cNvSpPr/>
          <p:nvPr/>
        </p:nvSpPr>
        <p:spPr>
          <a:xfrm>
            <a:off x="1049201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8"/>
          <p:cNvSpPr/>
          <p:nvPr/>
        </p:nvSpPr>
        <p:spPr>
          <a:xfrm rot="-5400000">
            <a:off x="89703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964913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8"/>
          <p:cNvSpPr/>
          <p:nvPr/>
        </p:nvSpPr>
        <p:spPr>
          <a:xfrm rot="-5400000">
            <a:off x="11498011"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8"/>
          <p:cNvSpPr/>
          <p:nvPr/>
        </p:nvSpPr>
        <p:spPr>
          <a:xfrm rot="-5400000">
            <a:off x="106554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8"/>
          <p:cNvSpPr/>
          <p:nvPr/>
        </p:nvSpPr>
        <p:spPr>
          <a:xfrm>
            <a:off x="11334899" y="3746805"/>
            <a:ext cx="100015" cy="100014"/>
          </a:xfrm>
          <a:prstGeom prst="ellipse">
            <a:avLst/>
          </a:prstGeom>
          <a:solidFill>
            <a:schemeClr val="lt1"/>
          </a:solidFill>
          <a:ln cap="flat" cmpd="sng" w="13950">
            <a:solidFill>
              <a:srgbClr val="7B7B7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8"/>
          <p:cNvSpPr/>
          <p:nvPr/>
        </p:nvSpPr>
        <p:spPr>
          <a:xfrm rot="-5400000">
            <a:off x="5449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p:nvPr/>
        </p:nvSpPr>
        <p:spPr>
          <a:xfrm>
            <a:off x="66645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8"/>
          <p:cNvSpPr/>
          <p:nvPr/>
        </p:nvSpPr>
        <p:spPr>
          <a:xfrm>
            <a:off x="7667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p:nvPr/>
        </p:nvSpPr>
        <p:spPr>
          <a:xfrm>
            <a:off x="16092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8"/>
          <p:cNvSpPr/>
          <p:nvPr/>
        </p:nvSpPr>
        <p:spPr>
          <a:xfrm>
            <a:off x="24518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8"/>
          <p:cNvSpPr/>
          <p:nvPr/>
        </p:nvSpPr>
        <p:spPr>
          <a:xfrm>
            <a:off x="32943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8"/>
          <p:cNvSpPr/>
          <p:nvPr/>
        </p:nvSpPr>
        <p:spPr>
          <a:xfrm>
            <a:off x="41368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p:nvPr/>
        </p:nvSpPr>
        <p:spPr>
          <a:xfrm>
            <a:off x="49794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8"/>
          <p:cNvSpPr/>
          <p:nvPr/>
        </p:nvSpPr>
        <p:spPr>
          <a:xfrm>
            <a:off x="58219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83495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75070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100346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91921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a:off x="11719750"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8"/>
          <p:cNvSpPr/>
          <p:nvPr/>
        </p:nvSpPr>
        <p:spPr>
          <a:xfrm>
            <a:off x="108772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rot="-5400000">
            <a:off x="60211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rot="-5400000">
            <a:off x="9659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8"/>
          <p:cNvSpPr/>
          <p:nvPr/>
        </p:nvSpPr>
        <p:spPr>
          <a:xfrm rot="-5400000">
            <a:off x="18084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rot="-5400000">
            <a:off x="26510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p:nvPr/>
        </p:nvSpPr>
        <p:spPr>
          <a:xfrm rot="-5400000">
            <a:off x="34935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8"/>
          <p:cNvSpPr/>
          <p:nvPr/>
        </p:nvSpPr>
        <p:spPr>
          <a:xfrm rot="-5400000">
            <a:off x="43361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8"/>
          <p:cNvSpPr/>
          <p:nvPr/>
        </p:nvSpPr>
        <p:spPr>
          <a:xfrm rot="-5400000">
            <a:off x="51786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8"/>
          <p:cNvSpPr/>
          <p:nvPr/>
        </p:nvSpPr>
        <p:spPr>
          <a:xfrm rot="-5400000">
            <a:off x="77062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8"/>
          <p:cNvSpPr/>
          <p:nvPr/>
        </p:nvSpPr>
        <p:spPr>
          <a:xfrm rot="-5400000">
            <a:off x="68637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rot="-5400000">
            <a:off x="93913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rot="-5400000">
            <a:off x="85488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8"/>
          <p:cNvSpPr/>
          <p:nvPr/>
        </p:nvSpPr>
        <p:spPr>
          <a:xfrm rot="-5400000">
            <a:off x="11076421"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rot="-5400000">
            <a:off x="102338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rot="-5400000">
            <a:off x="1234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p:nvPr/>
        </p:nvSpPr>
        <p:spPr>
          <a:xfrm rot="-5400000">
            <a:off x="11760002" y="4069935"/>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p:nvPr/>
        </p:nvSpPr>
        <p:spPr>
          <a:xfrm>
            <a:off x="70866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3463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11888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20314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28739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37164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45590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54015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62441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87717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79291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p:nvPr/>
        </p:nvSpPr>
        <p:spPr>
          <a:xfrm>
            <a:off x="104568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96142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112993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rot="-5400000">
            <a:off x="663614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rot="-5400000">
            <a:off x="22905" y="4316257"/>
            <a:ext cx="232840" cy="278649"/>
          </a:xfrm>
          <a:custGeom>
            <a:rect b="b" l="l" r="r" t="t"/>
            <a:pathLst>
              <a:path extrusionOk="0" h="278649" w="232840">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rot="-5400000">
            <a:off x="15809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rot="-5400000">
            <a:off x="24234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rot="-5400000">
            <a:off x="326598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rot="-5400000">
            <a:off x="4108522" y="4185695"/>
            <a:ext cx="232840" cy="539773"/>
          </a:xfrm>
          <a:custGeom>
            <a:rect b="b" l="l" r="r" t="t"/>
            <a:pathLst>
              <a:path extrusionOk="0" h="539773" w="232840">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p:nvPr/>
        </p:nvSpPr>
        <p:spPr>
          <a:xfrm rot="-5400000">
            <a:off x="495106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8"/>
          <p:cNvSpPr/>
          <p:nvPr/>
        </p:nvSpPr>
        <p:spPr>
          <a:xfrm rot="-5400000">
            <a:off x="579360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8"/>
          <p:cNvSpPr/>
          <p:nvPr/>
        </p:nvSpPr>
        <p:spPr>
          <a:xfrm rot="-5400000">
            <a:off x="832122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p:nvPr/>
        </p:nvSpPr>
        <p:spPr>
          <a:xfrm rot="-5400000">
            <a:off x="747868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rot="-5400000">
            <a:off x="100063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rot="-5400000">
            <a:off x="916376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rot="-5400000">
            <a:off x="11691380"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p:nvPr/>
        </p:nvSpPr>
        <p:spPr>
          <a:xfrm rot="-5400000">
            <a:off x="108488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p:nvPr/>
        </p:nvSpPr>
        <p:spPr>
          <a:xfrm rot="-5400000">
            <a:off x="733383"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7B7B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812619" y="4561319"/>
            <a:ext cx="11030995" cy="10682"/>
          </a:xfrm>
          <a:custGeom>
            <a:rect b="b" l="l" r="r" t="t"/>
            <a:pathLst>
              <a:path extrusionOk="0" h="10682" w="11030995">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3" name="Google Shape;613;p28"/>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614" name="Google Shape;614;p2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2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cxnSp>
        <p:nvCxnSpPr>
          <p:cNvPr id="617" name="Google Shape;617;p28"/>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8" name="Shape 618"/>
        <p:cNvGrpSpPr/>
        <p:nvPr/>
      </p:nvGrpSpPr>
      <p:grpSpPr>
        <a:xfrm>
          <a:off x="0" y="0"/>
          <a:ext cx="0" cy="0"/>
          <a:chOff x="0" y="0"/>
          <a:chExt cx="0" cy="0"/>
        </a:xfrm>
      </p:grpSpPr>
      <p:grpSp>
        <p:nvGrpSpPr>
          <p:cNvPr id="619" name="Google Shape;619;p29"/>
          <p:cNvGrpSpPr/>
          <p:nvPr/>
        </p:nvGrpSpPr>
        <p:grpSpPr>
          <a:xfrm>
            <a:off x="0" y="420256"/>
            <a:ext cx="12188952" cy="3795497"/>
            <a:chOff x="0" y="420256"/>
            <a:chExt cx="12188952" cy="3795497"/>
          </a:xfrm>
        </p:grpSpPr>
        <p:cxnSp>
          <p:nvCxnSpPr>
            <p:cNvPr id="620" name="Google Shape;620;p29"/>
            <p:cNvCxnSpPr/>
            <p:nvPr/>
          </p:nvCxnSpPr>
          <p:spPr>
            <a:xfrm>
              <a:off x="0" y="4215753"/>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1" name="Google Shape;621;p29"/>
            <p:cNvCxnSpPr/>
            <p:nvPr/>
          </p:nvCxnSpPr>
          <p:spPr>
            <a:xfrm>
              <a:off x="0" y="3794032"/>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2" name="Google Shape;622;p29"/>
            <p:cNvCxnSpPr/>
            <p:nvPr/>
          </p:nvCxnSpPr>
          <p:spPr>
            <a:xfrm>
              <a:off x="0" y="3372310"/>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3" name="Google Shape;623;p29"/>
            <p:cNvCxnSpPr/>
            <p:nvPr/>
          </p:nvCxnSpPr>
          <p:spPr>
            <a:xfrm>
              <a:off x="0" y="2950588"/>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4" name="Google Shape;624;p29"/>
            <p:cNvCxnSpPr/>
            <p:nvPr/>
          </p:nvCxnSpPr>
          <p:spPr>
            <a:xfrm>
              <a:off x="0" y="2528866"/>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5" name="Google Shape;625;p29"/>
            <p:cNvCxnSpPr/>
            <p:nvPr/>
          </p:nvCxnSpPr>
          <p:spPr>
            <a:xfrm>
              <a:off x="0" y="2107144"/>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6" name="Google Shape;626;p29"/>
            <p:cNvCxnSpPr/>
            <p:nvPr/>
          </p:nvCxnSpPr>
          <p:spPr>
            <a:xfrm>
              <a:off x="0" y="1685422"/>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7" name="Google Shape;627;p29"/>
            <p:cNvCxnSpPr/>
            <p:nvPr/>
          </p:nvCxnSpPr>
          <p:spPr>
            <a:xfrm>
              <a:off x="0" y="1263700"/>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8" name="Google Shape;628;p29"/>
            <p:cNvCxnSpPr/>
            <p:nvPr/>
          </p:nvCxnSpPr>
          <p:spPr>
            <a:xfrm>
              <a:off x="0" y="841978"/>
              <a:ext cx="12188952" cy="0"/>
            </a:xfrm>
            <a:prstGeom prst="straightConnector1">
              <a:avLst/>
            </a:prstGeom>
            <a:noFill/>
            <a:ln cap="flat" cmpd="sng" w="13950">
              <a:solidFill>
                <a:srgbClr val="C55A11"/>
              </a:solidFill>
              <a:prstDash val="solid"/>
              <a:round/>
              <a:headEnd len="sm" w="sm" type="none"/>
              <a:tailEnd len="sm" w="sm" type="none"/>
            </a:ln>
          </p:spPr>
        </p:cxnSp>
        <p:cxnSp>
          <p:nvCxnSpPr>
            <p:cNvPr id="629" name="Google Shape;629;p29"/>
            <p:cNvCxnSpPr/>
            <p:nvPr/>
          </p:nvCxnSpPr>
          <p:spPr>
            <a:xfrm>
              <a:off x="0" y="420256"/>
              <a:ext cx="12188952" cy="0"/>
            </a:xfrm>
            <a:prstGeom prst="straightConnector1">
              <a:avLst/>
            </a:prstGeom>
            <a:noFill/>
            <a:ln cap="flat" cmpd="sng" w="13950">
              <a:solidFill>
                <a:srgbClr val="C55A11"/>
              </a:solidFill>
              <a:prstDash val="solid"/>
              <a:round/>
              <a:headEnd len="sm" w="sm" type="none"/>
              <a:tailEnd len="sm" w="sm" type="none"/>
            </a:ln>
          </p:spPr>
        </p:cxnSp>
      </p:grpSp>
      <p:sp>
        <p:nvSpPr>
          <p:cNvPr id="630" name="Google Shape;630;p29"/>
          <p:cNvSpPr/>
          <p:nvPr/>
        </p:nvSpPr>
        <p:spPr>
          <a:xfrm flipH="1" rot="8100000">
            <a:off x="9445819" y="-965459"/>
            <a:ext cx="13717" cy="6493220"/>
          </a:xfrm>
          <a:custGeom>
            <a:rect b="b" l="l" r="r" t="t"/>
            <a:pathLst>
              <a:path extrusionOk="0" h="6493220" w="13717">
                <a:moveTo>
                  <a:pt x="1" y="6493220"/>
                </a:moveTo>
                <a:lnTo>
                  <a:pt x="13717" y="6479504"/>
                </a:lnTo>
                <a:lnTo>
                  <a:pt x="13716" y="0"/>
                </a:lnTo>
                <a:lnTo>
                  <a:pt x="0" y="13716"/>
                </a:lnTo>
                <a:close/>
              </a:path>
            </a:pathLst>
          </a:custGeom>
          <a:solidFill>
            <a:srgbClr val="C55A11"/>
          </a:solidFill>
          <a:ln>
            <a:noFill/>
          </a:ln>
        </p:spPr>
      </p:sp>
      <p:sp>
        <p:nvSpPr>
          <p:cNvPr id="631" name="Google Shape;631;p29"/>
          <p:cNvSpPr/>
          <p:nvPr/>
        </p:nvSpPr>
        <p:spPr>
          <a:xfrm>
            <a:off x="0" y="0"/>
            <a:ext cx="11816540" cy="4572004"/>
          </a:xfrm>
          <a:custGeom>
            <a:rect b="b" l="l" r="r" t="t"/>
            <a:pathLst>
              <a:path extrusionOk="0" h="4572004" w="11816540">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rgbClr val="C55A11"/>
          </a:solidFill>
          <a:ln>
            <a:noFill/>
          </a:ln>
        </p:spPr>
      </p:sp>
      <p:sp>
        <p:nvSpPr>
          <p:cNvPr id="632" name="Google Shape;632;p29"/>
          <p:cNvSpPr/>
          <p:nvPr/>
        </p:nvSpPr>
        <p:spPr>
          <a:xfrm rot="2700000">
            <a:off x="2311242" y="-967047"/>
            <a:ext cx="13716" cy="6570294"/>
          </a:xfrm>
          <a:custGeom>
            <a:rect b="b" l="l" r="r" t="t"/>
            <a:pathLst>
              <a:path extrusionOk="0" h="6570294" w="13716">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rgbClr val="C55A11"/>
          </a:solidFill>
          <a:ln>
            <a:noFill/>
          </a:ln>
        </p:spPr>
      </p:sp>
      <p:sp>
        <p:nvSpPr>
          <p:cNvPr id="633" name="Google Shape;633;p29"/>
          <p:cNvSpPr/>
          <p:nvPr/>
        </p:nvSpPr>
        <p:spPr>
          <a:xfrm rot="2700000">
            <a:off x="3186527" y="-953751"/>
            <a:ext cx="13716" cy="6479503"/>
          </a:xfrm>
          <a:custGeom>
            <a:rect b="b" l="l" r="r" t="t"/>
            <a:pathLst>
              <a:path extrusionOk="0" h="6479503" w="13716">
                <a:moveTo>
                  <a:pt x="0" y="13716"/>
                </a:moveTo>
                <a:lnTo>
                  <a:pt x="13716" y="0"/>
                </a:lnTo>
                <a:lnTo>
                  <a:pt x="13716" y="6465786"/>
                </a:lnTo>
                <a:lnTo>
                  <a:pt x="0" y="6479503"/>
                </a:lnTo>
                <a:close/>
              </a:path>
            </a:pathLst>
          </a:custGeom>
          <a:solidFill>
            <a:srgbClr val="C55A11"/>
          </a:solidFill>
          <a:ln>
            <a:noFill/>
          </a:ln>
        </p:spPr>
      </p:sp>
      <p:sp>
        <p:nvSpPr>
          <p:cNvPr id="634" name="Google Shape;634;p29"/>
          <p:cNvSpPr/>
          <p:nvPr/>
        </p:nvSpPr>
        <p:spPr>
          <a:xfrm rot="2700000">
            <a:off x="4029713" y="-953750"/>
            <a:ext cx="13716" cy="6479503"/>
          </a:xfrm>
          <a:custGeom>
            <a:rect b="b" l="l" r="r" t="t"/>
            <a:pathLst>
              <a:path extrusionOk="0" h="6479503" w="13716">
                <a:moveTo>
                  <a:pt x="0" y="13716"/>
                </a:moveTo>
                <a:lnTo>
                  <a:pt x="13716" y="0"/>
                </a:lnTo>
                <a:lnTo>
                  <a:pt x="13716" y="6465787"/>
                </a:lnTo>
                <a:lnTo>
                  <a:pt x="0" y="6479503"/>
                </a:lnTo>
                <a:close/>
              </a:path>
            </a:pathLst>
          </a:custGeom>
          <a:solidFill>
            <a:srgbClr val="C55A11"/>
          </a:solidFill>
          <a:ln>
            <a:noFill/>
          </a:ln>
        </p:spPr>
      </p:sp>
      <p:sp>
        <p:nvSpPr>
          <p:cNvPr id="635" name="Google Shape;635;p29"/>
          <p:cNvSpPr/>
          <p:nvPr/>
        </p:nvSpPr>
        <p:spPr>
          <a:xfrm rot="2700000">
            <a:off x="4872899" y="-953750"/>
            <a:ext cx="13716" cy="6479503"/>
          </a:xfrm>
          <a:custGeom>
            <a:rect b="b" l="l" r="r" t="t"/>
            <a:pathLst>
              <a:path extrusionOk="0" h="6479503" w="13716">
                <a:moveTo>
                  <a:pt x="0" y="13716"/>
                </a:moveTo>
                <a:lnTo>
                  <a:pt x="13716" y="0"/>
                </a:lnTo>
                <a:lnTo>
                  <a:pt x="13716" y="6465786"/>
                </a:lnTo>
                <a:lnTo>
                  <a:pt x="0" y="6479503"/>
                </a:lnTo>
                <a:close/>
              </a:path>
            </a:pathLst>
          </a:custGeom>
          <a:solidFill>
            <a:srgbClr val="C55A11"/>
          </a:solidFill>
          <a:ln>
            <a:noFill/>
          </a:ln>
        </p:spPr>
      </p:sp>
      <p:sp>
        <p:nvSpPr>
          <p:cNvPr id="636" name="Google Shape;636;p29"/>
          <p:cNvSpPr/>
          <p:nvPr/>
        </p:nvSpPr>
        <p:spPr>
          <a:xfrm rot="2700000">
            <a:off x="5716086" y="-953749"/>
            <a:ext cx="13716" cy="6479501"/>
          </a:xfrm>
          <a:custGeom>
            <a:rect b="b" l="l" r="r" t="t"/>
            <a:pathLst>
              <a:path extrusionOk="0" h="6479501" w="13716">
                <a:moveTo>
                  <a:pt x="0" y="13716"/>
                </a:moveTo>
                <a:lnTo>
                  <a:pt x="13716" y="0"/>
                </a:lnTo>
                <a:lnTo>
                  <a:pt x="13716" y="6465785"/>
                </a:lnTo>
                <a:lnTo>
                  <a:pt x="0" y="6479501"/>
                </a:lnTo>
                <a:close/>
              </a:path>
            </a:pathLst>
          </a:custGeom>
          <a:solidFill>
            <a:srgbClr val="C55A11"/>
          </a:solidFill>
          <a:ln>
            <a:noFill/>
          </a:ln>
        </p:spPr>
      </p:sp>
      <p:sp>
        <p:nvSpPr>
          <p:cNvPr id="637" name="Google Shape;637;p29"/>
          <p:cNvSpPr/>
          <p:nvPr/>
        </p:nvSpPr>
        <p:spPr>
          <a:xfrm rot="2700000">
            <a:off x="6559272"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C55A11"/>
          </a:solidFill>
          <a:ln>
            <a:noFill/>
          </a:ln>
        </p:spPr>
      </p:sp>
      <p:sp>
        <p:nvSpPr>
          <p:cNvPr id="638" name="Google Shape;638;p29"/>
          <p:cNvSpPr/>
          <p:nvPr/>
        </p:nvSpPr>
        <p:spPr>
          <a:xfrm rot="2700000">
            <a:off x="7402457" y="-944051"/>
            <a:ext cx="13717" cy="6479502"/>
          </a:xfrm>
          <a:custGeom>
            <a:rect b="b" l="l" r="r" t="t"/>
            <a:pathLst>
              <a:path extrusionOk="0" h="6479502" w="13717">
                <a:moveTo>
                  <a:pt x="0" y="13716"/>
                </a:moveTo>
                <a:lnTo>
                  <a:pt x="13717" y="0"/>
                </a:lnTo>
                <a:lnTo>
                  <a:pt x="13716" y="6465787"/>
                </a:lnTo>
                <a:lnTo>
                  <a:pt x="1" y="6479502"/>
                </a:lnTo>
                <a:close/>
              </a:path>
            </a:pathLst>
          </a:custGeom>
          <a:solidFill>
            <a:srgbClr val="C55A11"/>
          </a:solidFill>
          <a:ln>
            <a:noFill/>
          </a:ln>
        </p:spPr>
      </p:sp>
      <p:sp>
        <p:nvSpPr>
          <p:cNvPr id="639" name="Google Shape;639;p29"/>
          <p:cNvSpPr/>
          <p:nvPr/>
        </p:nvSpPr>
        <p:spPr>
          <a:xfrm rot="2700000">
            <a:off x="8245644" y="-953750"/>
            <a:ext cx="13716" cy="6479502"/>
          </a:xfrm>
          <a:custGeom>
            <a:rect b="b" l="l" r="r" t="t"/>
            <a:pathLst>
              <a:path extrusionOk="0" h="6479502" w="13716">
                <a:moveTo>
                  <a:pt x="0" y="13716"/>
                </a:moveTo>
                <a:lnTo>
                  <a:pt x="13716" y="0"/>
                </a:lnTo>
                <a:lnTo>
                  <a:pt x="13715" y="6465787"/>
                </a:lnTo>
                <a:lnTo>
                  <a:pt x="0" y="6479502"/>
                </a:lnTo>
                <a:close/>
              </a:path>
            </a:pathLst>
          </a:custGeom>
          <a:solidFill>
            <a:srgbClr val="C55A11"/>
          </a:solidFill>
          <a:ln>
            <a:noFill/>
          </a:ln>
        </p:spPr>
      </p:sp>
      <p:sp>
        <p:nvSpPr>
          <p:cNvPr id="640" name="Google Shape;640;p29"/>
          <p:cNvSpPr/>
          <p:nvPr/>
        </p:nvSpPr>
        <p:spPr>
          <a:xfrm rot="2700000">
            <a:off x="9088831" y="-953750"/>
            <a:ext cx="13717" cy="6479503"/>
          </a:xfrm>
          <a:custGeom>
            <a:rect b="b" l="l" r="r" t="t"/>
            <a:pathLst>
              <a:path extrusionOk="0" h="6479503" w="13717">
                <a:moveTo>
                  <a:pt x="13717" y="0"/>
                </a:moveTo>
                <a:lnTo>
                  <a:pt x="13716" y="6465787"/>
                </a:lnTo>
                <a:lnTo>
                  <a:pt x="0" y="6479503"/>
                </a:lnTo>
                <a:lnTo>
                  <a:pt x="1" y="13717"/>
                </a:lnTo>
                <a:close/>
              </a:path>
            </a:pathLst>
          </a:custGeom>
          <a:solidFill>
            <a:srgbClr val="C55A11"/>
          </a:solidFill>
          <a:ln>
            <a:noFill/>
          </a:ln>
        </p:spPr>
      </p:sp>
      <p:sp>
        <p:nvSpPr>
          <p:cNvPr id="641" name="Google Shape;641;p29"/>
          <p:cNvSpPr/>
          <p:nvPr/>
        </p:nvSpPr>
        <p:spPr>
          <a:xfrm rot="2700000">
            <a:off x="9912896" y="-907596"/>
            <a:ext cx="13716" cy="6425429"/>
          </a:xfrm>
          <a:custGeom>
            <a:rect b="b" l="l" r="r" t="t"/>
            <a:pathLst>
              <a:path extrusionOk="0" h="6425429" w="13716">
                <a:moveTo>
                  <a:pt x="0" y="0"/>
                </a:moveTo>
                <a:lnTo>
                  <a:pt x="13716" y="13717"/>
                </a:lnTo>
                <a:lnTo>
                  <a:pt x="13716" y="6411713"/>
                </a:lnTo>
                <a:lnTo>
                  <a:pt x="0" y="6425429"/>
                </a:lnTo>
                <a:close/>
              </a:path>
            </a:pathLst>
          </a:custGeom>
          <a:solidFill>
            <a:srgbClr val="C55A11"/>
          </a:solidFill>
          <a:ln>
            <a:noFill/>
          </a:ln>
        </p:spPr>
      </p:sp>
      <p:sp>
        <p:nvSpPr>
          <p:cNvPr id="642" name="Google Shape;642;p29"/>
          <p:cNvSpPr/>
          <p:nvPr/>
        </p:nvSpPr>
        <p:spPr>
          <a:xfrm rot="2700000">
            <a:off x="10334491" y="110221"/>
            <a:ext cx="13717" cy="5232981"/>
          </a:xfrm>
          <a:custGeom>
            <a:rect b="b" l="l" r="r" t="t"/>
            <a:pathLst>
              <a:path extrusionOk="0" h="5232981" w="13717">
                <a:moveTo>
                  <a:pt x="0" y="0"/>
                </a:moveTo>
                <a:lnTo>
                  <a:pt x="13717" y="13716"/>
                </a:lnTo>
                <a:lnTo>
                  <a:pt x="13717" y="5219264"/>
                </a:lnTo>
                <a:lnTo>
                  <a:pt x="1" y="5232981"/>
                </a:lnTo>
                <a:close/>
              </a:path>
            </a:pathLst>
          </a:custGeom>
          <a:solidFill>
            <a:srgbClr val="C55A11"/>
          </a:solidFill>
          <a:ln>
            <a:noFill/>
          </a:ln>
        </p:spPr>
      </p:sp>
      <p:sp>
        <p:nvSpPr>
          <p:cNvPr id="643" name="Google Shape;643;p29"/>
          <p:cNvSpPr/>
          <p:nvPr/>
        </p:nvSpPr>
        <p:spPr>
          <a:xfrm rot="2700000">
            <a:off x="10756084" y="1128037"/>
            <a:ext cx="13716" cy="4040537"/>
          </a:xfrm>
          <a:custGeom>
            <a:rect b="b" l="l" r="r" t="t"/>
            <a:pathLst>
              <a:path extrusionOk="0" h="4040537" w="13716">
                <a:moveTo>
                  <a:pt x="0" y="0"/>
                </a:moveTo>
                <a:lnTo>
                  <a:pt x="13716" y="13716"/>
                </a:lnTo>
                <a:lnTo>
                  <a:pt x="13715" y="4026822"/>
                </a:lnTo>
                <a:lnTo>
                  <a:pt x="1" y="4040537"/>
                </a:lnTo>
                <a:close/>
              </a:path>
            </a:pathLst>
          </a:custGeom>
          <a:solidFill>
            <a:srgbClr val="C55A11"/>
          </a:solidFill>
          <a:ln>
            <a:noFill/>
          </a:ln>
        </p:spPr>
      </p:sp>
      <p:sp>
        <p:nvSpPr>
          <p:cNvPr id="644" name="Google Shape;644;p29"/>
          <p:cNvSpPr/>
          <p:nvPr/>
        </p:nvSpPr>
        <p:spPr>
          <a:xfrm rot="2700000">
            <a:off x="11177678" y="2145853"/>
            <a:ext cx="13716" cy="2848091"/>
          </a:xfrm>
          <a:custGeom>
            <a:rect b="b" l="l" r="r" t="t"/>
            <a:pathLst>
              <a:path extrusionOk="0" h="2848091" w="13716">
                <a:moveTo>
                  <a:pt x="0" y="0"/>
                </a:moveTo>
                <a:lnTo>
                  <a:pt x="13716" y="13716"/>
                </a:lnTo>
                <a:lnTo>
                  <a:pt x="13715" y="2834375"/>
                </a:lnTo>
                <a:lnTo>
                  <a:pt x="0" y="2848091"/>
                </a:lnTo>
                <a:close/>
              </a:path>
            </a:pathLst>
          </a:custGeom>
          <a:solidFill>
            <a:srgbClr val="C55A11"/>
          </a:solidFill>
          <a:ln>
            <a:noFill/>
          </a:ln>
        </p:spPr>
      </p:sp>
      <p:sp>
        <p:nvSpPr>
          <p:cNvPr id="645" name="Google Shape;645;p29"/>
          <p:cNvSpPr/>
          <p:nvPr/>
        </p:nvSpPr>
        <p:spPr>
          <a:xfrm rot="2700000">
            <a:off x="11599272" y="3163669"/>
            <a:ext cx="13715" cy="1655644"/>
          </a:xfrm>
          <a:custGeom>
            <a:rect b="b" l="l" r="r" t="t"/>
            <a:pathLst>
              <a:path extrusionOk="0" h="1655644" w="13715">
                <a:moveTo>
                  <a:pt x="0" y="0"/>
                </a:moveTo>
                <a:lnTo>
                  <a:pt x="13715" y="13716"/>
                </a:lnTo>
                <a:lnTo>
                  <a:pt x="13715" y="1641929"/>
                </a:lnTo>
                <a:lnTo>
                  <a:pt x="0" y="1655644"/>
                </a:lnTo>
                <a:close/>
              </a:path>
            </a:pathLst>
          </a:custGeom>
          <a:solidFill>
            <a:srgbClr val="C55A11"/>
          </a:solidFill>
          <a:ln>
            <a:noFill/>
          </a:ln>
        </p:spPr>
      </p:sp>
      <p:sp>
        <p:nvSpPr>
          <p:cNvPr id="646" name="Google Shape;646;p29"/>
          <p:cNvSpPr/>
          <p:nvPr/>
        </p:nvSpPr>
        <p:spPr>
          <a:xfrm rot="2700000">
            <a:off x="12020868" y="4181493"/>
            <a:ext cx="13715" cy="463189"/>
          </a:xfrm>
          <a:custGeom>
            <a:rect b="b" l="l" r="r" t="t"/>
            <a:pathLst>
              <a:path extrusionOk="0" h="463189" w="13715">
                <a:moveTo>
                  <a:pt x="1" y="0"/>
                </a:moveTo>
                <a:lnTo>
                  <a:pt x="13715" y="13716"/>
                </a:lnTo>
                <a:lnTo>
                  <a:pt x="13715" y="449474"/>
                </a:lnTo>
                <a:lnTo>
                  <a:pt x="0" y="463189"/>
                </a:lnTo>
                <a:close/>
              </a:path>
            </a:pathLst>
          </a:custGeom>
          <a:solidFill>
            <a:srgbClr val="C55A11"/>
          </a:solidFill>
          <a:ln>
            <a:noFill/>
          </a:ln>
        </p:spPr>
      </p:sp>
      <p:sp>
        <p:nvSpPr>
          <p:cNvPr id="647" name="Google Shape;647;p29"/>
          <p:cNvSpPr/>
          <p:nvPr/>
        </p:nvSpPr>
        <p:spPr>
          <a:xfrm rot="2700000">
            <a:off x="203277" y="-93899"/>
            <a:ext cx="13716" cy="608068"/>
          </a:xfrm>
          <a:custGeom>
            <a:rect b="b" l="l" r="r" t="t"/>
            <a:pathLst>
              <a:path extrusionOk="0" h="608068" w="13716">
                <a:moveTo>
                  <a:pt x="0" y="13716"/>
                </a:moveTo>
                <a:lnTo>
                  <a:pt x="13716" y="0"/>
                </a:lnTo>
                <a:lnTo>
                  <a:pt x="13716" y="608068"/>
                </a:lnTo>
                <a:lnTo>
                  <a:pt x="0" y="594352"/>
                </a:lnTo>
                <a:close/>
              </a:path>
            </a:pathLst>
          </a:custGeom>
          <a:solidFill>
            <a:srgbClr val="C55A11"/>
          </a:solidFill>
          <a:ln>
            <a:noFill/>
          </a:ln>
        </p:spPr>
      </p:sp>
      <p:sp>
        <p:nvSpPr>
          <p:cNvPr id="648" name="Google Shape;648;p29"/>
          <p:cNvSpPr/>
          <p:nvPr/>
        </p:nvSpPr>
        <p:spPr>
          <a:xfrm rot="2700000">
            <a:off x="624870" y="-268529"/>
            <a:ext cx="13716" cy="1800514"/>
          </a:xfrm>
          <a:custGeom>
            <a:rect b="b" l="l" r="r" t="t"/>
            <a:pathLst>
              <a:path extrusionOk="0" h="1800514" w="13716">
                <a:moveTo>
                  <a:pt x="0" y="13716"/>
                </a:moveTo>
                <a:lnTo>
                  <a:pt x="13716" y="0"/>
                </a:lnTo>
                <a:lnTo>
                  <a:pt x="13716" y="1800514"/>
                </a:lnTo>
                <a:lnTo>
                  <a:pt x="0" y="1786798"/>
                </a:lnTo>
                <a:close/>
              </a:path>
            </a:pathLst>
          </a:custGeom>
          <a:solidFill>
            <a:srgbClr val="C55A11"/>
          </a:solidFill>
          <a:ln>
            <a:noFill/>
          </a:ln>
        </p:spPr>
      </p:sp>
      <p:sp>
        <p:nvSpPr>
          <p:cNvPr id="649" name="Google Shape;649;p29"/>
          <p:cNvSpPr/>
          <p:nvPr/>
        </p:nvSpPr>
        <p:spPr>
          <a:xfrm rot="2700000">
            <a:off x="1046463" y="-443158"/>
            <a:ext cx="13716" cy="2992958"/>
          </a:xfrm>
          <a:custGeom>
            <a:rect b="b" l="l" r="r" t="t"/>
            <a:pathLst>
              <a:path extrusionOk="0" h="2992958" w="13716">
                <a:moveTo>
                  <a:pt x="0" y="13716"/>
                </a:moveTo>
                <a:lnTo>
                  <a:pt x="13716" y="0"/>
                </a:lnTo>
                <a:lnTo>
                  <a:pt x="13716" y="2992958"/>
                </a:lnTo>
                <a:lnTo>
                  <a:pt x="0" y="2979242"/>
                </a:lnTo>
                <a:close/>
              </a:path>
            </a:pathLst>
          </a:custGeom>
          <a:solidFill>
            <a:srgbClr val="C55A11"/>
          </a:solidFill>
          <a:ln>
            <a:noFill/>
          </a:ln>
        </p:spPr>
      </p:sp>
      <p:sp>
        <p:nvSpPr>
          <p:cNvPr id="650" name="Google Shape;650;p29"/>
          <p:cNvSpPr/>
          <p:nvPr/>
        </p:nvSpPr>
        <p:spPr>
          <a:xfrm rot="2700000">
            <a:off x="1468056" y="-617788"/>
            <a:ext cx="13716" cy="4185404"/>
          </a:xfrm>
          <a:custGeom>
            <a:rect b="b" l="l" r="r" t="t"/>
            <a:pathLst>
              <a:path extrusionOk="0" h="4185404" w="13716">
                <a:moveTo>
                  <a:pt x="0" y="13716"/>
                </a:moveTo>
                <a:lnTo>
                  <a:pt x="13716" y="0"/>
                </a:lnTo>
                <a:lnTo>
                  <a:pt x="13716" y="4185404"/>
                </a:lnTo>
                <a:lnTo>
                  <a:pt x="0" y="4171688"/>
                </a:lnTo>
                <a:close/>
              </a:path>
            </a:pathLst>
          </a:custGeom>
          <a:solidFill>
            <a:srgbClr val="C55A11"/>
          </a:solidFill>
          <a:ln>
            <a:noFill/>
          </a:ln>
        </p:spPr>
      </p:sp>
      <p:sp>
        <p:nvSpPr>
          <p:cNvPr id="651" name="Google Shape;651;p29"/>
          <p:cNvSpPr/>
          <p:nvPr/>
        </p:nvSpPr>
        <p:spPr>
          <a:xfrm rot="2700000">
            <a:off x="1889649" y="-792416"/>
            <a:ext cx="13716" cy="5377849"/>
          </a:xfrm>
          <a:custGeom>
            <a:rect b="b" l="l" r="r" t="t"/>
            <a:pathLst>
              <a:path extrusionOk="0" h="5377849" w="13716">
                <a:moveTo>
                  <a:pt x="0" y="13716"/>
                </a:moveTo>
                <a:lnTo>
                  <a:pt x="13716" y="0"/>
                </a:lnTo>
                <a:lnTo>
                  <a:pt x="13716" y="5377849"/>
                </a:lnTo>
                <a:lnTo>
                  <a:pt x="0" y="5364133"/>
                </a:lnTo>
                <a:close/>
              </a:path>
            </a:pathLst>
          </a:custGeom>
          <a:solidFill>
            <a:srgbClr val="C55A11"/>
          </a:solidFill>
          <a:ln>
            <a:noFill/>
          </a:ln>
        </p:spPr>
      </p:sp>
      <p:sp>
        <p:nvSpPr>
          <p:cNvPr id="652" name="Google Shape;652;p29"/>
          <p:cNvSpPr/>
          <p:nvPr/>
        </p:nvSpPr>
        <p:spPr>
          <a:xfrm flipH="1" rot="8100000">
            <a:off x="2070569" y="-450209"/>
            <a:ext cx="13716" cy="5889566"/>
          </a:xfrm>
          <a:custGeom>
            <a:rect b="b" l="l" r="r" t="t"/>
            <a:pathLst>
              <a:path extrusionOk="0" h="5889566" w="13716">
                <a:moveTo>
                  <a:pt x="13716" y="5889566"/>
                </a:moveTo>
                <a:lnTo>
                  <a:pt x="13716" y="0"/>
                </a:lnTo>
                <a:lnTo>
                  <a:pt x="0" y="13716"/>
                </a:lnTo>
                <a:lnTo>
                  <a:pt x="0" y="5875850"/>
                </a:lnTo>
                <a:close/>
              </a:path>
            </a:pathLst>
          </a:custGeom>
          <a:solidFill>
            <a:srgbClr val="C55A11"/>
          </a:solidFill>
          <a:ln>
            <a:noFill/>
          </a:ln>
        </p:spPr>
      </p:sp>
      <p:sp>
        <p:nvSpPr>
          <p:cNvPr id="653" name="Google Shape;653;p29"/>
          <p:cNvSpPr/>
          <p:nvPr/>
        </p:nvSpPr>
        <p:spPr>
          <a:xfrm flipH="1" rot="8100000">
            <a:off x="1648976" y="567610"/>
            <a:ext cx="13716" cy="4697119"/>
          </a:xfrm>
          <a:custGeom>
            <a:rect b="b" l="l" r="r" t="t"/>
            <a:pathLst>
              <a:path extrusionOk="0" h="4697119" w="13716">
                <a:moveTo>
                  <a:pt x="13716" y="4697119"/>
                </a:moveTo>
                <a:lnTo>
                  <a:pt x="13716" y="0"/>
                </a:lnTo>
                <a:lnTo>
                  <a:pt x="0" y="13716"/>
                </a:lnTo>
                <a:lnTo>
                  <a:pt x="0" y="4683403"/>
                </a:lnTo>
                <a:close/>
              </a:path>
            </a:pathLst>
          </a:custGeom>
          <a:solidFill>
            <a:srgbClr val="C55A11"/>
          </a:solidFill>
          <a:ln>
            <a:noFill/>
          </a:ln>
        </p:spPr>
      </p:sp>
      <p:sp>
        <p:nvSpPr>
          <p:cNvPr id="654" name="Google Shape;654;p29"/>
          <p:cNvSpPr/>
          <p:nvPr/>
        </p:nvSpPr>
        <p:spPr>
          <a:xfrm flipH="1" rot="8100000">
            <a:off x="1227383" y="1585424"/>
            <a:ext cx="13716" cy="3504674"/>
          </a:xfrm>
          <a:custGeom>
            <a:rect b="b" l="l" r="r" t="t"/>
            <a:pathLst>
              <a:path extrusionOk="0" h="3504674" w="13716">
                <a:moveTo>
                  <a:pt x="13716" y="3504674"/>
                </a:moveTo>
                <a:lnTo>
                  <a:pt x="13716" y="0"/>
                </a:lnTo>
                <a:lnTo>
                  <a:pt x="0" y="13716"/>
                </a:lnTo>
                <a:lnTo>
                  <a:pt x="0" y="3490958"/>
                </a:lnTo>
                <a:close/>
              </a:path>
            </a:pathLst>
          </a:custGeom>
          <a:solidFill>
            <a:srgbClr val="C55A11"/>
          </a:solidFill>
          <a:ln>
            <a:noFill/>
          </a:ln>
        </p:spPr>
      </p:sp>
      <p:sp>
        <p:nvSpPr>
          <p:cNvPr id="655" name="Google Shape;655;p29"/>
          <p:cNvSpPr/>
          <p:nvPr/>
        </p:nvSpPr>
        <p:spPr>
          <a:xfrm flipH="1" rot="8100000">
            <a:off x="805790" y="2603242"/>
            <a:ext cx="13716" cy="2312226"/>
          </a:xfrm>
          <a:custGeom>
            <a:rect b="b" l="l" r="r" t="t"/>
            <a:pathLst>
              <a:path extrusionOk="0" h="2312226" w="13716">
                <a:moveTo>
                  <a:pt x="13716" y="2312226"/>
                </a:moveTo>
                <a:lnTo>
                  <a:pt x="13716" y="0"/>
                </a:lnTo>
                <a:lnTo>
                  <a:pt x="0" y="13716"/>
                </a:lnTo>
                <a:lnTo>
                  <a:pt x="0" y="2298510"/>
                </a:lnTo>
                <a:close/>
              </a:path>
            </a:pathLst>
          </a:custGeom>
          <a:solidFill>
            <a:srgbClr val="C55A11"/>
          </a:solidFill>
          <a:ln>
            <a:noFill/>
          </a:ln>
        </p:spPr>
      </p:sp>
      <p:sp>
        <p:nvSpPr>
          <p:cNvPr id="656" name="Google Shape;656;p29"/>
          <p:cNvSpPr/>
          <p:nvPr/>
        </p:nvSpPr>
        <p:spPr>
          <a:xfrm flipH="1" rot="8100000">
            <a:off x="384198" y="3621057"/>
            <a:ext cx="13716" cy="1119782"/>
          </a:xfrm>
          <a:custGeom>
            <a:rect b="b" l="l" r="r" t="t"/>
            <a:pathLst>
              <a:path extrusionOk="0" h="1119782" w="13716">
                <a:moveTo>
                  <a:pt x="13716" y="1119782"/>
                </a:moveTo>
                <a:lnTo>
                  <a:pt x="13716" y="0"/>
                </a:lnTo>
                <a:lnTo>
                  <a:pt x="0" y="13716"/>
                </a:lnTo>
                <a:lnTo>
                  <a:pt x="0" y="1106066"/>
                </a:lnTo>
                <a:close/>
              </a:path>
            </a:pathLst>
          </a:custGeom>
          <a:solidFill>
            <a:srgbClr val="C55A11"/>
          </a:solidFill>
          <a:ln>
            <a:noFill/>
          </a:ln>
        </p:spPr>
      </p:sp>
      <p:sp>
        <p:nvSpPr>
          <p:cNvPr id="657" name="Google Shape;657;p29"/>
          <p:cNvSpPr/>
          <p:nvPr/>
        </p:nvSpPr>
        <p:spPr>
          <a:xfrm flipH="1" rot="8100000">
            <a:off x="2705180" y="-953749"/>
            <a:ext cx="13716" cy="6479500"/>
          </a:xfrm>
          <a:custGeom>
            <a:rect b="b" l="l" r="r" t="t"/>
            <a:pathLst>
              <a:path extrusionOk="0" h="6479500" w="13716">
                <a:moveTo>
                  <a:pt x="0" y="6479500"/>
                </a:moveTo>
                <a:lnTo>
                  <a:pt x="13716" y="6465784"/>
                </a:lnTo>
                <a:lnTo>
                  <a:pt x="13716" y="0"/>
                </a:lnTo>
                <a:lnTo>
                  <a:pt x="0" y="13716"/>
                </a:lnTo>
                <a:close/>
              </a:path>
            </a:pathLst>
          </a:custGeom>
          <a:solidFill>
            <a:srgbClr val="C55A11"/>
          </a:solidFill>
          <a:ln>
            <a:noFill/>
          </a:ln>
        </p:spPr>
      </p:sp>
      <p:sp>
        <p:nvSpPr>
          <p:cNvPr id="658" name="Google Shape;658;p29"/>
          <p:cNvSpPr/>
          <p:nvPr/>
        </p:nvSpPr>
        <p:spPr>
          <a:xfrm flipH="1" rot="8100000">
            <a:off x="4391552" y="-953749"/>
            <a:ext cx="13716" cy="6479500"/>
          </a:xfrm>
          <a:custGeom>
            <a:rect b="b" l="l" r="r" t="t"/>
            <a:pathLst>
              <a:path extrusionOk="0" h="6479500" w="13716">
                <a:moveTo>
                  <a:pt x="0" y="6479500"/>
                </a:moveTo>
                <a:lnTo>
                  <a:pt x="13716" y="6465784"/>
                </a:lnTo>
                <a:lnTo>
                  <a:pt x="13716" y="0"/>
                </a:lnTo>
                <a:lnTo>
                  <a:pt x="0" y="13715"/>
                </a:lnTo>
                <a:close/>
              </a:path>
            </a:pathLst>
          </a:custGeom>
          <a:solidFill>
            <a:srgbClr val="C55A11"/>
          </a:solidFill>
          <a:ln>
            <a:noFill/>
          </a:ln>
        </p:spPr>
      </p:sp>
      <p:sp>
        <p:nvSpPr>
          <p:cNvPr id="659" name="Google Shape;659;p29"/>
          <p:cNvSpPr/>
          <p:nvPr/>
        </p:nvSpPr>
        <p:spPr>
          <a:xfrm flipH="1" rot="8100000">
            <a:off x="6077925" y="-953749"/>
            <a:ext cx="13716" cy="6479501"/>
          </a:xfrm>
          <a:custGeom>
            <a:rect b="b" l="l" r="r" t="t"/>
            <a:pathLst>
              <a:path extrusionOk="0" h="6479501" w="13716">
                <a:moveTo>
                  <a:pt x="0" y="6479501"/>
                </a:moveTo>
                <a:lnTo>
                  <a:pt x="13716" y="6465785"/>
                </a:lnTo>
                <a:lnTo>
                  <a:pt x="13716" y="0"/>
                </a:lnTo>
                <a:lnTo>
                  <a:pt x="0" y="13716"/>
                </a:lnTo>
                <a:close/>
              </a:path>
            </a:pathLst>
          </a:custGeom>
          <a:solidFill>
            <a:srgbClr val="C55A11"/>
          </a:solidFill>
          <a:ln>
            <a:noFill/>
          </a:ln>
        </p:spPr>
      </p:sp>
      <p:sp>
        <p:nvSpPr>
          <p:cNvPr id="660" name="Google Shape;660;p29"/>
          <p:cNvSpPr/>
          <p:nvPr/>
        </p:nvSpPr>
        <p:spPr>
          <a:xfrm flipH="1" rot="8100000">
            <a:off x="6916261" y="-965458"/>
            <a:ext cx="13716" cy="6493219"/>
          </a:xfrm>
          <a:custGeom>
            <a:rect b="b" l="l" r="r" t="t"/>
            <a:pathLst>
              <a:path extrusionOk="0" h="6493219" w="13716">
                <a:moveTo>
                  <a:pt x="13716" y="6479504"/>
                </a:moveTo>
                <a:lnTo>
                  <a:pt x="13716" y="0"/>
                </a:lnTo>
                <a:lnTo>
                  <a:pt x="0" y="13717"/>
                </a:lnTo>
                <a:lnTo>
                  <a:pt x="0" y="6493219"/>
                </a:lnTo>
                <a:close/>
              </a:path>
            </a:pathLst>
          </a:custGeom>
          <a:solidFill>
            <a:srgbClr val="C55A11"/>
          </a:solidFill>
          <a:ln>
            <a:noFill/>
          </a:ln>
        </p:spPr>
      </p:sp>
      <p:sp>
        <p:nvSpPr>
          <p:cNvPr id="661" name="Google Shape;661;p29"/>
          <p:cNvSpPr/>
          <p:nvPr/>
        </p:nvSpPr>
        <p:spPr>
          <a:xfrm flipH="1" rot="8100000">
            <a:off x="7759447" y="-965458"/>
            <a:ext cx="13717" cy="6493219"/>
          </a:xfrm>
          <a:custGeom>
            <a:rect b="b" l="l" r="r" t="t"/>
            <a:pathLst>
              <a:path extrusionOk="0" h="6493219" w="13717">
                <a:moveTo>
                  <a:pt x="0" y="6493219"/>
                </a:moveTo>
                <a:lnTo>
                  <a:pt x="13716" y="6479502"/>
                </a:lnTo>
                <a:lnTo>
                  <a:pt x="13717" y="0"/>
                </a:lnTo>
                <a:lnTo>
                  <a:pt x="0" y="13716"/>
                </a:lnTo>
                <a:close/>
              </a:path>
            </a:pathLst>
          </a:custGeom>
          <a:solidFill>
            <a:srgbClr val="C55A11"/>
          </a:solidFill>
          <a:ln>
            <a:noFill/>
          </a:ln>
        </p:spPr>
      </p:sp>
      <p:sp>
        <p:nvSpPr>
          <p:cNvPr id="662" name="Google Shape;662;p29"/>
          <p:cNvSpPr/>
          <p:nvPr/>
        </p:nvSpPr>
        <p:spPr>
          <a:xfrm flipH="1" rot="8100000">
            <a:off x="8602633" y="-965458"/>
            <a:ext cx="13716" cy="6493219"/>
          </a:xfrm>
          <a:custGeom>
            <a:rect b="b" l="l" r="r" t="t"/>
            <a:pathLst>
              <a:path extrusionOk="0" h="6493219" w="13716">
                <a:moveTo>
                  <a:pt x="13716" y="6479504"/>
                </a:moveTo>
                <a:lnTo>
                  <a:pt x="13716" y="0"/>
                </a:lnTo>
                <a:lnTo>
                  <a:pt x="0" y="13716"/>
                </a:lnTo>
                <a:lnTo>
                  <a:pt x="0" y="6493219"/>
                </a:lnTo>
                <a:close/>
              </a:path>
            </a:pathLst>
          </a:custGeom>
          <a:solidFill>
            <a:srgbClr val="C55A11"/>
          </a:solidFill>
          <a:ln>
            <a:noFill/>
          </a:ln>
        </p:spPr>
      </p:sp>
      <p:sp>
        <p:nvSpPr>
          <p:cNvPr id="663" name="Google Shape;663;p29"/>
          <p:cNvSpPr/>
          <p:nvPr/>
        </p:nvSpPr>
        <p:spPr>
          <a:xfrm flipH="1" rot="8100000">
            <a:off x="10088968" y="-882602"/>
            <a:ext cx="13716" cy="5927431"/>
          </a:xfrm>
          <a:custGeom>
            <a:rect b="b" l="l" r="r" t="t"/>
            <a:pathLst>
              <a:path extrusionOk="0" h="5927431" w="13716">
                <a:moveTo>
                  <a:pt x="0" y="5927431"/>
                </a:moveTo>
                <a:lnTo>
                  <a:pt x="13715" y="5913716"/>
                </a:lnTo>
                <a:lnTo>
                  <a:pt x="13716" y="13716"/>
                </a:lnTo>
                <a:lnTo>
                  <a:pt x="0" y="0"/>
                </a:lnTo>
                <a:close/>
              </a:path>
            </a:pathLst>
          </a:custGeom>
          <a:solidFill>
            <a:srgbClr val="C55A11"/>
          </a:solidFill>
          <a:ln>
            <a:noFill/>
          </a:ln>
        </p:spPr>
      </p:sp>
      <p:sp>
        <p:nvSpPr>
          <p:cNvPr id="664" name="Google Shape;664;p29"/>
          <p:cNvSpPr/>
          <p:nvPr/>
        </p:nvSpPr>
        <p:spPr>
          <a:xfrm flipH="1" rot="8100000">
            <a:off x="10510562" y="-707971"/>
            <a:ext cx="13716" cy="4734985"/>
          </a:xfrm>
          <a:custGeom>
            <a:rect b="b" l="l" r="r" t="t"/>
            <a:pathLst>
              <a:path extrusionOk="0" h="4734985" w="13716">
                <a:moveTo>
                  <a:pt x="0" y="4734985"/>
                </a:moveTo>
                <a:lnTo>
                  <a:pt x="13715" y="4721270"/>
                </a:lnTo>
                <a:lnTo>
                  <a:pt x="13716" y="13715"/>
                </a:lnTo>
                <a:lnTo>
                  <a:pt x="0" y="0"/>
                </a:lnTo>
                <a:close/>
              </a:path>
            </a:pathLst>
          </a:custGeom>
          <a:solidFill>
            <a:srgbClr val="C55A11"/>
          </a:solidFill>
          <a:ln>
            <a:noFill/>
          </a:ln>
        </p:spPr>
      </p:sp>
      <p:sp>
        <p:nvSpPr>
          <p:cNvPr id="665" name="Google Shape;665;p29"/>
          <p:cNvSpPr/>
          <p:nvPr/>
        </p:nvSpPr>
        <p:spPr>
          <a:xfrm flipH="1" rot="8100000">
            <a:off x="10932155" y="-533342"/>
            <a:ext cx="13716" cy="3542540"/>
          </a:xfrm>
          <a:custGeom>
            <a:rect b="b" l="l" r="r" t="t"/>
            <a:pathLst>
              <a:path extrusionOk="0" h="3542540" w="13716">
                <a:moveTo>
                  <a:pt x="0" y="3542540"/>
                </a:moveTo>
                <a:lnTo>
                  <a:pt x="13715" y="3528825"/>
                </a:lnTo>
                <a:lnTo>
                  <a:pt x="13716" y="13716"/>
                </a:lnTo>
                <a:lnTo>
                  <a:pt x="0" y="0"/>
                </a:lnTo>
                <a:close/>
              </a:path>
            </a:pathLst>
          </a:custGeom>
          <a:solidFill>
            <a:srgbClr val="C55A11"/>
          </a:solidFill>
          <a:ln>
            <a:noFill/>
          </a:ln>
        </p:spPr>
      </p:sp>
      <p:sp>
        <p:nvSpPr>
          <p:cNvPr id="666" name="Google Shape;666;p29"/>
          <p:cNvSpPr/>
          <p:nvPr/>
        </p:nvSpPr>
        <p:spPr>
          <a:xfrm flipH="1" rot="8100000">
            <a:off x="11353748" y="-358712"/>
            <a:ext cx="13716" cy="2350095"/>
          </a:xfrm>
          <a:custGeom>
            <a:rect b="b" l="l" r="r" t="t"/>
            <a:pathLst>
              <a:path extrusionOk="0" h="2350095" w="13716">
                <a:moveTo>
                  <a:pt x="0" y="2350095"/>
                </a:moveTo>
                <a:lnTo>
                  <a:pt x="13715" y="2336380"/>
                </a:lnTo>
                <a:lnTo>
                  <a:pt x="13716" y="13714"/>
                </a:lnTo>
                <a:lnTo>
                  <a:pt x="0" y="0"/>
                </a:lnTo>
                <a:close/>
              </a:path>
            </a:pathLst>
          </a:custGeom>
          <a:solidFill>
            <a:srgbClr val="C55A11"/>
          </a:solidFill>
          <a:ln>
            <a:noFill/>
          </a:ln>
        </p:spPr>
      </p:sp>
      <p:sp>
        <p:nvSpPr>
          <p:cNvPr id="667" name="Google Shape;667;p29"/>
          <p:cNvSpPr/>
          <p:nvPr/>
        </p:nvSpPr>
        <p:spPr>
          <a:xfrm flipH="1" rot="8100000">
            <a:off x="11775341" y="-184083"/>
            <a:ext cx="13716" cy="1157650"/>
          </a:xfrm>
          <a:custGeom>
            <a:rect b="b" l="l" r="r" t="t"/>
            <a:pathLst>
              <a:path extrusionOk="0" h="1157650" w="13716">
                <a:moveTo>
                  <a:pt x="0" y="1157650"/>
                </a:moveTo>
                <a:lnTo>
                  <a:pt x="13716" y="1143934"/>
                </a:lnTo>
                <a:lnTo>
                  <a:pt x="13716" y="13716"/>
                </a:lnTo>
                <a:lnTo>
                  <a:pt x="0" y="0"/>
                </a:lnTo>
                <a:close/>
              </a:path>
            </a:pathLst>
          </a:custGeom>
          <a:solidFill>
            <a:srgbClr val="C55A11"/>
          </a:solidFill>
          <a:ln>
            <a:noFill/>
          </a:ln>
        </p:spPr>
      </p:sp>
      <p:sp>
        <p:nvSpPr>
          <p:cNvPr id="668" name="Google Shape;668;p29"/>
          <p:cNvSpPr/>
          <p:nvPr/>
        </p:nvSpPr>
        <p:spPr>
          <a:xfrm flipH="1" rot="8100000">
            <a:off x="3543517" y="-965458"/>
            <a:ext cx="13716" cy="6493219"/>
          </a:xfrm>
          <a:custGeom>
            <a:rect b="b" l="l" r="r" t="t"/>
            <a:pathLst>
              <a:path extrusionOk="0" h="6493219" w="13716">
                <a:moveTo>
                  <a:pt x="0" y="6493219"/>
                </a:moveTo>
                <a:lnTo>
                  <a:pt x="13716" y="6479503"/>
                </a:lnTo>
                <a:lnTo>
                  <a:pt x="13716" y="0"/>
                </a:lnTo>
                <a:lnTo>
                  <a:pt x="0" y="13716"/>
                </a:lnTo>
                <a:close/>
              </a:path>
            </a:pathLst>
          </a:custGeom>
          <a:solidFill>
            <a:srgbClr val="C55A11"/>
          </a:solidFill>
          <a:ln>
            <a:noFill/>
          </a:ln>
        </p:spPr>
      </p:sp>
      <p:sp>
        <p:nvSpPr>
          <p:cNvPr id="669" name="Google Shape;669;p29"/>
          <p:cNvSpPr/>
          <p:nvPr/>
        </p:nvSpPr>
        <p:spPr>
          <a:xfrm flipH="1" rot="8100000">
            <a:off x="5229889" y="-965458"/>
            <a:ext cx="13716" cy="6493220"/>
          </a:xfrm>
          <a:custGeom>
            <a:rect b="b" l="l" r="r" t="t"/>
            <a:pathLst>
              <a:path extrusionOk="0" h="6493220" w="13716">
                <a:moveTo>
                  <a:pt x="0" y="6493220"/>
                </a:moveTo>
                <a:lnTo>
                  <a:pt x="13716" y="6479504"/>
                </a:lnTo>
                <a:lnTo>
                  <a:pt x="13716" y="0"/>
                </a:lnTo>
                <a:lnTo>
                  <a:pt x="0" y="13716"/>
                </a:lnTo>
                <a:close/>
              </a:path>
            </a:pathLst>
          </a:custGeom>
          <a:solidFill>
            <a:srgbClr val="C55A11"/>
          </a:solidFill>
          <a:ln>
            <a:noFill/>
          </a:ln>
        </p:spPr>
      </p:sp>
      <p:sp>
        <p:nvSpPr>
          <p:cNvPr id="670" name="Google Shape;670;p29"/>
          <p:cNvSpPr/>
          <p:nvPr/>
        </p:nvSpPr>
        <p:spPr>
          <a:xfrm rot="-5400000">
            <a:off x="64427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9"/>
          <p:cNvSpPr/>
          <p:nvPr/>
        </p:nvSpPr>
        <p:spPr>
          <a:xfrm rot="-5400000">
            <a:off x="-148774" y="258315"/>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9"/>
          <p:cNvSpPr/>
          <p:nvPr/>
        </p:nvSpPr>
        <p:spPr>
          <a:xfrm rot="-5400000">
            <a:off x="13875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9"/>
          <p:cNvSpPr/>
          <p:nvPr/>
        </p:nvSpPr>
        <p:spPr>
          <a:xfrm rot="-5400000">
            <a:off x="22300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9"/>
          <p:cNvSpPr/>
          <p:nvPr/>
        </p:nvSpPr>
        <p:spPr>
          <a:xfrm rot="-5400000">
            <a:off x="30726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9"/>
          <p:cNvSpPr/>
          <p:nvPr/>
        </p:nvSpPr>
        <p:spPr>
          <a:xfrm rot="-5400000">
            <a:off x="39151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9"/>
          <p:cNvSpPr/>
          <p:nvPr/>
        </p:nvSpPr>
        <p:spPr>
          <a:xfrm rot="-5400000">
            <a:off x="47576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9"/>
          <p:cNvSpPr/>
          <p:nvPr/>
        </p:nvSpPr>
        <p:spPr>
          <a:xfrm rot="-5400000">
            <a:off x="56002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9"/>
          <p:cNvSpPr/>
          <p:nvPr/>
        </p:nvSpPr>
        <p:spPr>
          <a:xfrm rot="-5400000">
            <a:off x="812785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9"/>
          <p:cNvSpPr/>
          <p:nvPr/>
        </p:nvSpPr>
        <p:spPr>
          <a:xfrm rot="-5400000">
            <a:off x="728531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9"/>
          <p:cNvSpPr/>
          <p:nvPr/>
        </p:nvSpPr>
        <p:spPr>
          <a:xfrm rot="-5400000">
            <a:off x="981293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9"/>
          <p:cNvSpPr/>
          <p:nvPr/>
        </p:nvSpPr>
        <p:spPr>
          <a:xfrm rot="-5400000">
            <a:off x="89703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9"/>
          <p:cNvSpPr/>
          <p:nvPr/>
        </p:nvSpPr>
        <p:spPr>
          <a:xfrm rot="-5400000">
            <a:off x="11498011"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9"/>
          <p:cNvSpPr/>
          <p:nvPr/>
        </p:nvSpPr>
        <p:spPr>
          <a:xfrm rot="-5400000">
            <a:off x="1065547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9"/>
          <p:cNvSpPr/>
          <p:nvPr/>
        </p:nvSpPr>
        <p:spPr>
          <a:xfrm rot="-5400000">
            <a:off x="544992" y="109541"/>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9"/>
          <p:cNvSpPr/>
          <p:nvPr/>
        </p:nvSpPr>
        <p:spPr>
          <a:xfrm>
            <a:off x="66645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a:off x="0" y="331699"/>
            <a:ext cx="93942" cy="4240302"/>
          </a:xfrm>
          <a:custGeom>
            <a:rect b="b" l="l" r="r" t="t"/>
            <a:pathLst>
              <a:path extrusionOk="0" h="4240302" w="9394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9"/>
          <p:cNvSpPr/>
          <p:nvPr/>
        </p:nvSpPr>
        <p:spPr>
          <a:xfrm>
            <a:off x="7667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9"/>
          <p:cNvSpPr/>
          <p:nvPr/>
        </p:nvSpPr>
        <p:spPr>
          <a:xfrm>
            <a:off x="16092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9"/>
          <p:cNvSpPr/>
          <p:nvPr/>
        </p:nvSpPr>
        <p:spPr>
          <a:xfrm>
            <a:off x="24518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32943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1368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49794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9"/>
          <p:cNvSpPr/>
          <p:nvPr/>
        </p:nvSpPr>
        <p:spPr>
          <a:xfrm>
            <a:off x="58219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9"/>
          <p:cNvSpPr/>
          <p:nvPr/>
        </p:nvSpPr>
        <p:spPr>
          <a:xfrm>
            <a:off x="834959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750705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1003467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9"/>
          <p:cNvSpPr/>
          <p:nvPr/>
        </p:nvSpPr>
        <p:spPr>
          <a:xfrm>
            <a:off x="919213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11719750"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9"/>
          <p:cNvSpPr/>
          <p:nvPr/>
        </p:nvSpPr>
        <p:spPr>
          <a:xfrm>
            <a:off x="10877211" y="331699"/>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9"/>
          <p:cNvSpPr/>
          <p:nvPr/>
        </p:nvSpPr>
        <p:spPr>
          <a:xfrm rot="-5400000">
            <a:off x="60211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9"/>
          <p:cNvSpPr/>
          <p:nvPr/>
        </p:nvSpPr>
        <p:spPr>
          <a:xfrm rot="-5400000">
            <a:off x="9659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rot="-5400000">
            <a:off x="18084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rot="-5400000">
            <a:off x="26510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rot="-5400000">
            <a:off x="34935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rot="-5400000">
            <a:off x="43361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rot="-5400000">
            <a:off x="51786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9"/>
          <p:cNvSpPr/>
          <p:nvPr/>
        </p:nvSpPr>
        <p:spPr>
          <a:xfrm rot="-5400000">
            <a:off x="770626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9"/>
          <p:cNvSpPr/>
          <p:nvPr/>
        </p:nvSpPr>
        <p:spPr>
          <a:xfrm rot="-5400000">
            <a:off x="686372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9"/>
          <p:cNvSpPr/>
          <p:nvPr/>
        </p:nvSpPr>
        <p:spPr>
          <a:xfrm rot="-5400000">
            <a:off x="939134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9"/>
          <p:cNvSpPr/>
          <p:nvPr/>
        </p:nvSpPr>
        <p:spPr>
          <a:xfrm rot="-5400000">
            <a:off x="85488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9"/>
          <p:cNvSpPr/>
          <p:nvPr/>
        </p:nvSpPr>
        <p:spPr>
          <a:xfrm rot="-5400000">
            <a:off x="11076421"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p:nvPr/>
        </p:nvSpPr>
        <p:spPr>
          <a:xfrm rot="-5400000">
            <a:off x="1023388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
          <p:cNvSpPr/>
          <p:nvPr/>
        </p:nvSpPr>
        <p:spPr>
          <a:xfrm rot="-5400000">
            <a:off x="123402" y="53022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9"/>
          <p:cNvSpPr/>
          <p:nvPr/>
        </p:nvSpPr>
        <p:spPr>
          <a:xfrm rot="-5400000">
            <a:off x="11760003" y="685578"/>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9"/>
          <p:cNvSpPr/>
          <p:nvPr/>
        </p:nvSpPr>
        <p:spPr>
          <a:xfrm>
            <a:off x="70866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9"/>
          <p:cNvSpPr/>
          <p:nvPr/>
        </p:nvSpPr>
        <p:spPr>
          <a:xfrm>
            <a:off x="3463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9"/>
          <p:cNvSpPr/>
          <p:nvPr/>
        </p:nvSpPr>
        <p:spPr>
          <a:xfrm>
            <a:off x="11888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9"/>
          <p:cNvSpPr/>
          <p:nvPr/>
        </p:nvSpPr>
        <p:spPr>
          <a:xfrm>
            <a:off x="20314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9"/>
          <p:cNvSpPr/>
          <p:nvPr/>
        </p:nvSpPr>
        <p:spPr>
          <a:xfrm>
            <a:off x="28739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9"/>
          <p:cNvSpPr/>
          <p:nvPr/>
        </p:nvSpPr>
        <p:spPr>
          <a:xfrm>
            <a:off x="37164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9"/>
          <p:cNvSpPr/>
          <p:nvPr/>
        </p:nvSpPr>
        <p:spPr>
          <a:xfrm>
            <a:off x="45590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9"/>
          <p:cNvSpPr/>
          <p:nvPr/>
        </p:nvSpPr>
        <p:spPr>
          <a:xfrm>
            <a:off x="54015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9"/>
          <p:cNvSpPr/>
          <p:nvPr/>
        </p:nvSpPr>
        <p:spPr>
          <a:xfrm>
            <a:off x="62441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9"/>
          <p:cNvSpPr/>
          <p:nvPr/>
        </p:nvSpPr>
        <p:spPr>
          <a:xfrm>
            <a:off x="877173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9"/>
          <p:cNvSpPr/>
          <p:nvPr/>
        </p:nvSpPr>
        <p:spPr>
          <a:xfrm>
            <a:off x="792919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9"/>
          <p:cNvSpPr/>
          <p:nvPr/>
        </p:nvSpPr>
        <p:spPr>
          <a:xfrm>
            <a:off x="1045681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9"/>
          <p:cNvSpPr/>
          <p:nvPr/>
        </p:nvSpPr>
        <p:spPr>
          <a:xfrm>
            <a:off x="961427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9"/>
          <p:cNvSpPr/>
          <p:nvPr/>
        </p:nvSpPr>
        <p:spPr>
          <a:xfrm>
            <a:off x="12141892" y="758852"/>
            <a:ext cx="50109" cy="3538433"/>
          </a:xfrm>
          <a:custGeom>
            <a:rect b="b" l="l" r="r" t="t"/>
            <a:pathLst>
              <a:path extrusionOk="0" h="3538433" w="50109">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9"/>
          <p:cNvSpPr/>
          <p:nvPr/>
        </p:nvSpPr>
        <p:spPr>
          <a:xfrm>
            <a:off x="11299353" y="75101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9"/>
          <p:cNvSpPr/>
          <p:nvPr/>
        </p:nvSpPr>
        <p:spPr>
          <a:xfrm rot="-5400000">
            <a:off x="617401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9"/>
          <p:cNvSpPr/>
          <p:nvPr/>
        </p:nvSpPr>
        <p:spPr>
          <a:xfrm rot="-5400000">
            <a:off x="11187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9"/>
          <p:cNvSpPr/>
          <p:nvPr/>
        </p:nvSpPr>
        <p:spPr>
          <a:xfrm rot="-5400000">
            <a:off x="19613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9"/>
          <p:cNvSpPr/>
          <p:nvPr/>
        </p:nvSpPr>
        <p:spPr>
          <a:xfrm rot="-5400000">
            <a:off x="280385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9"/>
          <p:cNvSpPr/>
          <p:nvPr/>
        </p:nvSpPr>
        <p:spPr>
          <a:xfrm rot="-5400000">
            <a:off x="364639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9"/>
          <p:cNvSpPr/>
          <p:nvPr/>
        </p:nvSpPr>
        <p:spPr>
          <a:xfrm rot="-5400000">
            <a:off x="448893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9"/>
          <p:cNvSpPr/>
          <p:nvPr/>
        </p:nvSpPr>
        <p:spPr>
          <a:xfrm rot="-5400000">
            <a:off x="533147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9"/>
          <p:cNvSpPr/>
          <p:nvPr/>
        </p:nvSpPr>
        <p:spPr>
          <a:xfrm rot="-5400000">
            <a:off x="785909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9"/>
          <p:cNvSpPr/>
          <p:nvPr/>
        </p:nvSpPr>
        <p:spPr>
          <a:xfrm rot="-5400000">
            <a:off x="7016553" y="-163077"/>
            <a:ext cx="306986" cy="612648"/>
          </a:xfrm>
          <a:custGeom>
            <a:rect b="b" l="l" r="r" t="t"/>
            <a:pathLst>
              <a:path extrusionOk="0" h="612648" w="306986">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9"/>
          <p:cNvSpPr/>
          <p:nvPr/>
        </p:nvSpPr>
        <p:spPr>
          <a:xfrm rot="-5400000">
            <a:off x="954417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9"/>
          <p:cNvSpPr/>
          <p:nvPr/>
        </p:nvSpPr>
        <p:spPr>
          <a:xfrm rot="-5400000">
            <a:off x="87016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9"/>
          <p:cNvSpPr/>
          <p:nvPr/>
        </p:nvSpPr>
        <p:spPr>
          <a:xfrm rot="-5400000">
            <a:off x="11229252"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9"/>
          <p:cNvSpPr/>
          <p:nvPr/>
        </p:nvSpPr>
        <p:spPr>
          <a:xfrm rot="-5400000">
            <a:off x="1038671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9"/>
          <p:cNvSpPr/>
          <p:nvPr/>
        </p:nvSpPr>
        <p:spPr>
          <a:xfrm rot="-5400000">
            <a:off x="276233" y="-163077"/>
            <a:ext cx="306986" cy="612648"/>
          </a:xfrm>
          <a:custGeom>
            <a:rect b="b" l="l" r="r" t="t"/>
            <a:pathLst>
              <a:path extrusionOk="0" h="612648" w="306986">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9"/>
          <p:cNvSpPr/>
          <p:nvPr/>
        </p:nvSpPr>
        <p:spPr>
          <a:xfrm rot="-5400000">
            <a:off x="11908617" y="4923"/>
            <a:ext cx="298552" cy="268215"/>
          </a:xfrm>
          <a:custGeom>
            <a:rect b="b" l="l" r="r" t="t"/>
            <a:pathLst>
              <a:path extrusionOk="0" h="268215" w="298552">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9"/>
          <p:cNvSpPr/>
          <p:nvPr/>
        </p:nvSpPr>
        <p:spPr>
          <a:xfrm>
            <a:off x="34633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9"/>
          <p:cNvSpPr/>
          <p:nvPr/>
        </p:nvSpPr>
        <p:spPr>
          <a:xfrm>
            <a:off x="1188872" y="-10245"/>
            <a:ext cx="169752" cy="84875"/>
          </a:xfrm>
          <a:custGeom>
            <a:rect b="b" l="l" r="r" t="t"/>
            <a:pathLst>
              <a:path extrusionOk="0" h="84875" w="169752">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9"/>
          <p:cNvSpPr/>
          <p:nvPr/>
        </p:nvSpPr>
        <p:spPr>
          <a:xfrm>
            <a:off x="2031413" y="-10245"/>
            <a:ext cx="10160587" cy="84875"/>
          </a:xfrm>
          <a:custGeom>
            <a:rect b="b" l="l" r="r" t="t"/>
            <a:pathLst>
              <a:path extrusionOk="0" h="84875" w="10160587">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9"/>
          <p:cNvSpPr/>
          <p:nvPr/>
        </p:nvSpPr>
        <p:spPr>
          <a:xfrm rot="-5400000">
            <a:off x="64427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9"/>
          <p:cNvSpPr/>
          <p:nvPr/>
        </p:nvSpPr>
        <p:spPr>
          <a:xfrm rot="-5400000">
            <a:off x="-148774" y="110381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9"/>
          <p:cNvSpPr/>
          <p:nvPr/>
        </p:nvSpPr>
        <p:spPr>
          <a:xfrm rot="-5400000">
            <a:off x="13875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9"/>
          <p:cNvSpPr/>
          <p:nvPr/>
        </p:nvSpPr>
        <p:spPr>
          <a:xfrm rot="-5400000">
            <a:off x="22300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9"/>
          <p:cNvSpPr/>
          <p:nvPr/>
        </p:nvSpPr>
        <p:spPr>
          <a:xfrm rot="-5400000">
            <a:off x="30726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9"/>
          <p:cNvSpPr/>
          <p:nvPr/>
        </p:nvSpPr>
        <p:spPr>
          <a:xfrm rot="-5400000">
            <a:off x="39151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9"/>
          <p:cNvSpPr/>
          <p:nvPr/>
        </p:nvSpPr>
        <p:spPr>
          <a:xfrm rot="-5400000">
            <a:off x="47576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9"/>
          <p:cNvSpPr/>
          <p:nvPr/>
        </p:nvSpPr>
        <p:spPr>
          <a:xfrm rot="-5400000">
            <a:off x="56002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9"/>
          <p:cNvSpPr/>
          <p:nvPr/>
        </p:nvSpPr>
        <p:spPr>
          <a:xfrm rot="-5400000">
            <a:off x="812785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9"/>
          <p:cNvSpPr/>
          <p:nvPr/>
        </p:nvSpPr>
        <p:spPr>
          <a:xfrm rot="-5400000">
            <a:off x="728531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9"/>
          <p:cNvSpPr/>
          <p:nvPr/>
        </p:nvSpPr>
        <p:spPr>
          <a:xfrm rot="-5400000">
            <a:off x="981293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9"/>
          <p:cNvSpPr/>
          <p:nvPr/>
        </p:nvSpPr>
        <p:spPr>
          <a:xfrm rot="-5400000">
            <a:off x="89703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9"/>
          <p:cNvSpPr/>
          <p:nvPr/>
        </p:nvSpPr>
        <p:spPr>
          <a:xfrm rot="-5400000">
            <a:off x="11498011"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9"/>
          <p:cNvSpPr/>
          <p:nvPr/>
        </p:nvSpPr>
        <p:spPr>
          <a:xfrm rot="-5400000">
            <a:off x="1065547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9"/>
          <p:cNvSpPr/>
          <p:nvPr/>
        </p:nvSpPr>
        <p:spPr>
          <a:xfrm rot="-5400000">
            <a:off x="544992" y="95503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9"/>
          <p:cNvSpPr/>
          <p:nvPr/>
        </p:nvSpPr>
        <p:spPr>
          <a:xfrm>
            <a:off x="66645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9"/>
          <p:cNvSpPr/>
          <p:nvPr/>
        </p:nvSpPr>
        <p:spPr>
          <a:xfrm>
            <a:off x="7667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9"/>
          <p:cNvSpPr/>
          <p:nvPr/>
        </p:nvSpPr>
        <p:spPr>
          <a:xfrm>
            <a:off x="16092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9"/>
          <p:cNvSpPr/>
          <p:nvPr/>
        </p:nvSpPr>
        <p:spPr>
          <a:xfrm>
            <a:off x="24518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9"/>
          <p:cNvSpPr/>
          <p:nvPr/>
        </p:nvSpPr>
        <p:spPr>
          <a:xfrm>
            <a:off x="32943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9"/>
          <p:cNvSpPr/>
          <p:nvPr/>
        </p:nvSpPr>
        <p:spPr>
          <a:xfrm>
            <a:off x="41368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9"/>
          <p:cNvSpPr/>
          <p:nvPr/>
        </p:nvSpPr>
        <p:spPr>
          <a:xfrm>
            <a:off x="49794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9"/>
          <p:cNvSpPr/>
          <p:nvPr/>
        </p:nvSpPr>
        <p:spPr>
          <a:xfrm>
            <a:off x="58219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9"/>
          <p:cNvSpPr/>
          <p:nvPr/>
        </p:nvSpPr>
        <p:spPr>
          <a:xfrm>
            <a:off x="834959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9"/>
          <p:cNvSpPr/>
          <p:nvPr/>
        </p:nvSpPr>
        <p:spPr>
          <a:xfrm>
            <a:off x="750705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9"/>
          <p:cNvSpPr/>
          <p:nvPr/>
        </p:nvSpPr>
        <p:spPr>
          <a:xfrm>
            <a:off x="1003467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9"/>
          <p:cNvSpPr/>
          <p:nvPr/>
        </p:nvSpPr>
        <p:spPr>
          <a:xfrm>
            <a:off x="919213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9"/>
          <p:cNvSpPr/>
          <p:nvPr/>
        </p:nvSpPr>
        <p:spPr>
          <a:xfrm>
            <a:off x="11719750"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9"/>
          <p:cNvSpPr/>
          <p:nvPr/>
        </p:nvSpPr>
        <p:spPr>
          <a:xfrm>
            <a:off x="10877211" y="117719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9"/>
          <p:cNvSpPr/>
          <p:nvPr/>
        </p:nvSpPr>
        <p:spPr>
          <a:xfrm rot="-5400000">
            <a:off x="60211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9"/>
          <p:cNvSpPr/>
          <p:nvPr/>
        </p:nvSpPr>
        <p:spPr>
          <a:xfrm rot="-5400000">
            <a:off x="9659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9"/>
          <p:cNvSpPr/>
          <p:nvPr/>
        </p:nvSpPr>
        <p:spPr>
          <a:xfrm rot="-5400000">
            <a:off x="18084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9"/>
          <p:cNvSpPr/>
          <p:nvPr/>
        </p:nvSpPr>
        <p:spPr>
          <a:xfrm rot="-5400000">
            <a:off x="26510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9"/>
          <p:cNvSpPr/>
          <p:nvPr/>
        </p:nvSpPr>
        <p:spPr>
          <a:xfrm rot="-5400000">
            <a:off x="34935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9"/>
          <p:cNvSpPr/>
          <p:nvPr/>
        </p:nvSpPr>
        <p:spPr>
          <a:xfrm rot="-5400000">
            <a:off x="43361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9"/>
          <p:cNvSpPr/>
          <p:nvPr/>
        </p:nvSpPr>
        <p:spPr>
          <a:xfrm rot="-5400000">
            <a:off x="51786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9"/>
          <p:cNvSpPr/>
          <p:nvPr/>
        </p:nvSpPr>
        <p:spPr>
          <a:xfrm rot="-5400000">
            <a:off x="770626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9"/>
          <p:cNvSpPr/>
          <p:nvPr/>
        </p:nvSpPr>
        <p:spPr>
          <a:xfrm rot="-5400000">
            <a:off x="686372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9"/>
          <p:cNvSpPr/>
          <p:nvPr/>
        </p:nvSpPr>
        <p:spPr>
          <a:xfrm rot="-5400000">
            <a:off x="939134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9"/>
          <p:cNvSpPr/>
          <p:nvPr/>
        </p:nvSpPr>
        <p:spPr>
          <a:xfrm rot="-5400000">
            <a:off x="85488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9"/>
          <p:cNvSpPr/>
          <p:nvPr/>
        </p:nvSpPr>
        <p:spPr>
          <a:xfrm rot="-5400000">
            <a:off x="11076421"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9"/>
          <p:cNvSpPr/>
          <p:nvPr/>
        </p:nvSpPr>
        <p:spPr>
          <a:xfrm rot="-5400000">
            <a:off x="1023388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9"/>
          <p:cNvSpPr/>
          <p:nvPr/>
        </p:nvSpPr>
        <p:spPr>
          <a:xfrm rot="-5400000">
            <a:off x="123402" y="1375727"/>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9"/>
          <p:cNvSpPr/>
          <p:nvPr/>
        </p:nvSpPr>
        <p:spPr>
          <a:xfrm rot="-5400000">
            <a:off x="11760002" y="1531078"/>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9"/>
          <p:cNvSpPr/>
          <p:nvPr/>
        </p:nvSpPr>
        <p:spPr>
          <a:xfrm>
            <a:off x="70866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9"/>
          <p:cNvSpPr/>
          <p:nvPr/>
        </p:nvSpPr>
        <p:spPr>
          <a:xfrm>
            <a:off x="3463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9"/>
          <p:cNvSpPr/>
          <p:nvPr/>
        </p:nvSpPr>
        <p:spPr>
          <a:xfrm>
            <a:off x="11888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9"/>
          <p:cNvSpPr/>
          <p:nvPr/>
        </p:nvSpPr>
        <p:spPr>
          <a:xfrm>
            <a:off x="20314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9"/>
          <p:cNvSpPr/>
          <p:nvPr/>
        </p:nvSpPr>
        <p:spPr>
          <a:xfrm>
            <a:off x="28739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9"/>
          <p:cNvSpPr/>
          <p:nvPr/>
        </p:nvSpPr>
        <p:spPr>
          <a:xfrm>
            <a:off x="37164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9"/>
          <p:cNvSpPr/>
          <p:nvPr/>
        </p:nvSpPr>
        <p:spPr>
          <a:xfrm>
            <a:off x="45590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9"/>
          <p:cNvSpPr/>
          <p:nvPr/>
        </p:nvSpPr>
        <p:spPr>
          <a:xfrm>
            <a:off x="54015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9"/>
          <p:cNvSpPr/>
          <p:nvPr/>
        </p:nvSpPr>
        <p:spPr>
          <a:xfrm>
            <a:off x="62441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9"/>
          <p:cNvSpPr/>
          <p:nvPr/>
        </p:nvSpPr>
        <p:spPr>
          <a:xfrm>
            <a:off x="877173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9"/>
          <p:cNvSpPr/>
          <p:nvPr/>
        </p:nvSpPr>
        <p:spPr>
          <a:xfrm>
            <a:off x="792919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9"/>
          <p:cNvSpPr/>
          <p:nvPr/>
        </p:nvSpPr>
        <p:spPr>
          <a:xfrm>
            <a:off x="1045681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9"/>
          <p:cNvSpPr/>
          <p:nvPr/>
        </p:nvSpPr>
        <p:spPr>
          <a:xfrm>
            <a:off x="961427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9"/>
          <p:cNvSpPr/>
          <p:nvPr/>
        </p:nvSpPr>
        <p:spPr>
          <a:xfrm>
            <a:off x="11299353" y="159651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9"/>
          <p:cNvSpPr/>
          <p:nvPr/>
        </p:nvSpPr>
        <p:spPr>
          <a:xfrm rot="-5400000">
            <a:off x="64427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9"/>
          <p:cNvSpPr/>
          <p:nvPr/>
        </p:nvSpPr>
        <p:spPr>
          <a:xfrm rot="-5400000">
            <a:off x="-148774" y="1946410"/>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9"/>
          <p:cNvSpPr/>
          <p:nvPr/>
        </p:nvSpPr>
        <p:spPr>
          <a:xfrm rot="-5400000">
            <a:off x="13875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9"/>
          <p:cNvSpPr/>
          <p:nvPr/>
        </p:nvSpPr>
        <p:spPr>
          <a:xfrm rot="-5400000">
            <a:off x="22300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9"/>
          <p:cNvSpPr/>
          <p:nvPr/>
        </p:nvSpPr>
        <p:spPr>
          <a:xfrm rot="-5400000">
            <a:off x="30726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9"/>
          <p:cNvSpPr/>
          <p:nvPr/>
        </p:nvSpPr>
        <p:spPr>
          <a:xfrm rot="-5400000">
            <a:off x="39151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9"/>
          <p:cNvSpPr/>
          <p:nvPr/>
        </p:nvSpPr>
        <p:spPr>
          <a:xfrm rot="-5400000">
            <a:off x="47576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9"/>
          <p:cNvSpPr/>
          <p:nvPr/>
        </p:nvSpPr>
        <p:spPr>
          <a:xfrm rot="-5400000">
            <a:off x="56002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9"/>
          <p:cNvSpPr/>
          <p:nvPr/>
        </p:nvSpPr>
        <p:spPr>
          <a:xfrm rot="-5400000">
            <a:off x="812785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9"/>
          <p:cNvSpPr/>
          <p:nvPr/>
        </p:nvSpPr>
        <p:spPr>
          <a:xfrm rot="-5400000">
            <a:off x="728531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9"/>
          <p:cNvSpPr/>
          <p:nvPr/>
        </p:nvSpPr>
        <p:spPr>
          <a:xfrm rot="-5400000">
            <a:off x="981293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9"/>
          <p:cNvSpPr/>
          <p:nvPr/>
        </p:nvSpPr>
        <p:spPr>
          <a:xfrm rot="-5400000">
            <a:off x="89703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9"/>
          <p:cNvSpPr/>
          <p:nvPr/>
        </p:nvSpPr>
        <p:spPr>
          <a:xfrm rot="-5400000">
            <a:off x="11498011"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9"/>
          <p:cNvSpPr/>
          <p:nvPr/>
        </p:nvSpPr>
        <p:spPr>
          <a:xfrm rot="-5400000">
            <a:off x="1065547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9"/>
          <p:cNvSpPr/>
          <p:nvPr/>
        </p:nvSpPr>
        <p:spPr>
          <a:xfrm rot="-5400000">
            <a:off x="544992" y="1797636"/>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9"/>
          <p:cNvSpPr/>
          <p:nvPr/>
        </p:nvSpPr>
        <p:spPr>
          <a:xfrm>
            <a:off x="66645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9"/>
          <p:cNvSpPr/>
          <p:nvPr/>
        </p:nvSpPr>
        <p:spPr>
          <a:xfrm>
            <a:off x="7667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9"/>
          <p:cNvSpPr/>
          <p:nvPr/>
        </p:nvSpPr>
        <p:spPr>
          <a:xfrm>
            <a:off x="16092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9"/>
          <p:cNvSpPr/>
          <p:nvPr/>
        </p:nvSpPr>
        <p:spPr>
          <a:xfrm>
            <a:off x="24518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9"/>
          <p:cNvSpPr/>
          <p:nvPr/>
        </p:nvSpPr>
        <p:spPr>
          <a:xfrm>
            <a:off x="32943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9"/>
          <p:cNvSpPr/>
          <p:nvPr/>
        </p:nvSpPr>
        <p:spPr>
          <a:xfrm>
            <a:off x="41368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9"/>
          <p:cNvSpPr/>
          <p:nvPr/>
        </p:nvSpPr>
        <p:spPr>
          <a:xfrm>
            <a:off x="49794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9"/>
          <p:cNvSpPr/>
          <p:nvPr/>
        </p:nvSpPr>
        <p:spPr>
          <a:xfrm>
            <a:off x="58219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9"/>
          <p:cNvSpPr/>
          <p:nvPr/>
        </p:nvSpPr>
        <p:spPr>
          <a:xfrm>
            <a:off x="834959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9"/>
          <p:cNvSpPr/>
          <p:nvPr/>
        </p:nvSpPr>
        <p:spPr>
          <a:xfrm>
            <a:off x="750705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9"/>
          <p:cNvSpPr/>
          <p:nvPr/>
        </p:nvSpPr>
        <p:spPr>
          <a:xfrm>
            <a:off x="1003467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9"/>
          <p:cNvSpPr/>
          <p:nvPr/>
        </p:nvSpPr>
        <p:spPr>
          <a:xfrm>
            <a:off x="919213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9"/>
          <p:cNvSpPr/>
          <p:nvPr/>
        </p:nvSpPr>
        <p:spPr>
          <a:xfrm>
            <a:off x="11719750"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9"/>
          <p:cNvSpPr/>
          <p:nvPr/>
        </p:nvSpPr>
        <p:spPr>
          <a:xfrm>
            <a:off x="10877211" y="2019794"/>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9"/>
          <p:cNvSpPr/>
          <p:nvPr/>
        </p:nvSpPr>
        <p:spPr>
          <a:xfrm rot="-5400000">
            <a:off x="60211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9"/>
          <p:cNvSpPr/>
          <p:nvPr/>
        </p:nvSpPr>
        <p:spPr>
          <a:xfrm rot="-5400000">
            <a:off x="9659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9"/>
          <p:cNvSpPr/>
          <p:nvPr/>
        </p:nvSpPr>
        <p:spPr>
          <a:xfrm rot="-5400000">
            <a:off x="18084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9"/>
          <p:cNvSpPr/>
          <p:nvPr/>
        </p:nvSpPr>
        <p:spPr>
          <a:xfrm rot="-5400000">
            <a:off x="26510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9"/>
          <p:cNvSpPr/>
          <p:nvPr/>
        </p:nvSpPr>
        <p:spPr>
          <a:xfrm rot="-5400000">
            <a:off x="34935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9"/>
          <p:cNvSpPr/>
          <p:nvPr/>
        </p:nvSpPr>
        <p:spPr>
          <a:xfrm rot="-5400000">
            <a:off x="43361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9"/>
          <p:cNvSpPr/>
          <p:nvPr/>
        </p:nvSpPr>
        <p:spPr>
          <a:xfrm rot="-5400000">
            <a:off x="51786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9"/>
          <p:cNvSpPr/>
          <p:nvPr/>
        </p:nvSpPr>
        <p:spPr>
          <a:xfrm rot="-5400000">
            <a:off x="770626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9"/>
          <p:cNvSpPr/>
          <p:nvPr/>
        </p:nvSpPr>
        <p:spPr>
          <a:xfrm rot="-5400000">
            <a:off x="686372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9"/>
          <p:cNvSpPr/>
          <p:nvPr/>
        </p:nvSpPr>
        <p:spPr>
          <a:xfrm rot="-5400000">
            <a:off x="939134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9"/>
          <p:cNvSpPr/>
          <p:nvPr/>
        </p:nvSpPr>
        <p:spPr>
          <a:xfrm rot="-5400000">
            <a:off x="85488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9"/>
          <p:cNvSpPr/>
          <p:nvPr/>
        </p:nvSpPr>
        <p:spPr>
          <a:xfrm rot="-5400000">
            <a:off x="11076421"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9"/>
          <p:cNvSpPr/>
          <p:nvPr/>
        </p:nvSpPr>
        <p:spPr>
          <a:xfrm rot="-5400000">
            <a:off x="1023388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9"/>
          <p:cNvSpPr/>
          <p:nvPr/>
        </p:nvSpPr>
        <p:spPr>
          <a:xfrm rot="-5400000">
            <a:off x="123402" y="221832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9"/>
          <p:cNvSpPr/>
          <p:nvPr/>
        </p:nvSpPr>
        <p:spPr>
          <a:xfrm rot="-5400000">
            <a:off x="11760003" y="2373673"/>
            <a:ext cx="595780" cy="268215"/>
          </a:xfrm>
          <a:custGeom>
            <a:rect b="b" l="l" r="r" t="t"/>
            <a:pathLst>
              <a:path extrusionOk="0" h="268215" w="595780">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9"/>
          <p:cNvSpPr/>
          <p:nvPr/>
        </p:nvSpPr>
        <p:spPr>
          <a:xfrm>
            <a:off x="70866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9"/>
          <p:cNvSpPr/>
          <p:nvPr/>
        </p:nvSpPr>
        <p:spPr>
          <a:xfrm>
            <a:off x="3463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9"/>
          <p:cNvSpPr/>
          <p:nvPr/>
        </p:nvSpPr>
        <p:spPr>
          <a:xfrm>
            <a:off x="11888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9"/>
          <p:cNvSpPr/>
          <p:nvPr/>
        </p:nvSpPr>
        <p:spPr>
          <a:xfrm>
            <a:off x="20314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9"/>
          <p:cNvSpPr/>
          <p:nvPr/>
        </p:nvSpPr>
        <p:spPr>
          <a:xfrm>
            <a:off x="28739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9"/>
          <p:cNvSpPr/>
          <p:nvPr/>
        </p:nvSpPr>
        <p:spPr>
          <a:xfrm>
            <a:off x="37164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9"/>
          <p:cNvSpPr/>
          <p:nvPr/>
        </p:nvSpPr>
        <p:spPr>
          <a:xfrm>
            <a:off x="45590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9"/>
          <p:cNvSpPr/>
          <p:nvPr/>
        </p:nvSpPr>
        <p:spPr>
          <a:xfrm>
            <a:off x="54015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9"/>
          <p:cNvSpPr/>
          <p:nvPr/>
        </p:nvSpPr>
        <p:spPr>
          <a:xfrm>
            <a:off x="62441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9"/>
          <p:cNvSpPr/>
          <p:nvPr/>
        </p:nvSpPr>
        <p:spPr>
          <a:xfrm>
            <a:off x="877173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9"/>
          <p:cNvSpPr/>
          <p:nvPr/>
        </p:nvSpPr>
        <p:spPr>
          <a:xfrm>
            <a:off x="792919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9"/>
          <p:cNvSpPr/>
          <p:nvPr/>
        </p:nvSpPr>
        <p:spPr>
          <a:xfrm>
            <a:off x="1045681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9"/>
          <p:cNvSpPr/>
          <p:nvPr/>
        </p:nvSpPr>
        <p:spPr>
          <a:xfrm>
            <a:off x="961427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9"/>
          <p:cNvSpPr/>
          <p:nvPr/>
        </p:nvSpPr>
        <p:spPr>
          <a:xfrm>
            <a:off x="11299353" y="243911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9"/>
          <p:cNvSpPr/>
          <p:nvPr/>
        </p:nvSpPr>
        <p:spPr>
          <a:xfrm rot="-5400000">
            <a:off x="64427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9"/>
          <p:cNvSpPr/>
          <p:nvPr/>
        </p:nvSpPr>
        <p:spPr>
          <a:xfrm rot="-5400000">
            <a:off x="-148774" y="2795083"/>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9"/>
          <p:cNvSpPr/>
          <p:nvPr/>
        </p:nvSpPr>
        <p:spPr>
          <a:xfrm rot="-5400000">
            <a:off x="13875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9"/>
          <p:cNvSpPr/>
          <p:nvPr/>
        </p:nvSpPr>
        <p:spPr>
          <a:xfrm rot="-5400000">
            <a:off x="22300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9"/>
          <p:cNvSpPr/>
          <p:nvPr/>
        </p:nvSpPr>
        <p:spPr>
          <a:xfrm rot="-5400000">
            <a:off x="30726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9"/>
          <p:cNvSpPr/>
          <p:nvPr/>
        </p:nvSpPr>
        <p:spPr>
          <a:xfrm rot="-5400000">
            <a:off x="39151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9"/>
          <p:cNvSpPr/>
          <p:nvPr/>
        </p:nvSpPr>
        <p:spPr>
          <a:xfrm rot="-5400000">
            <a:off x="47576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9"/>
          <p:cNvSpPr/>
          <p:nvPr/>
        </p:nvSpPr>
        <p:spPr>
          <a:xfrm rot="-5400000">
            <a:off x="56002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9"/>
          <p:cNvSpPr/>
          <p:nvPr/>
        </p:nvSpPr>
        <p:spPr>
          <a:xfrm rot="-5400000">
            <a:off x="812785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9"/>
          <p:cNvSpPr/>
          <p:nvPr/>
        </p:nvSpPr>
        <p:spPr>
          <a:xfrm rot="-5400000">
            <a:off x="728531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9"/>
          <p:cNvSpPr/>
          <p:nvPr/>
        </p:nvSpPr>
        <p:spPr>
          <a:xfrm rot="-5400000">
            <a:off x="981293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9"/>
          <p:cNvSpPr/>
          <p:nvPr/>
        </p:nvSpPr>
        <p:spPr>
          <a:xfrm rot="-5400000">
            <a:off x="89703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9"/>
          <p:cNvSpPr/>
          <p:nvPr/>
        </p:nvSpPr>
        <p:spPr>
          <a:xfrm rot="-5400000">
            <a:off x="11498011"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9"/>
          <p:cNvSpPr/>
          <p:nvPr/>
        </p:nvSpPr>
        <p:spPr>
          <a:xfrm rot="-5400000">
            <a:off x="1065547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9"/>
          <p:cNvSpPr/>
          <p:nvPr/>
        </p:nvSpPr>
        <p:spPr>
          <a:xfrm rot="-5400000">
            <a:off x="544992" y="264630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9"/>
          <p:cNvSpPr/>
          <p:nvPr/>
        </p:nvSpPr>
        <p:spPr>
          <a:xfrm>
            <a:off x="66645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9"/>
          <p:cNvSpPr/>
          <p:nvPr/>
        </p:nvSpPr>
        <p:spPr>
          <a:xfrm>
            <a:off x="7667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9"/>
          <p:cNvSpPr/>
          <p:nvPr/>
        </p:nvSpPr>
        <p:spPr>
          <a:xfrm>
            <a:off x="16092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9"/>
          <p:cNvSpPr/>
          <p:nvPr/>
        </p:nvSpPr>
        <p:spPr>
          <a:xfrm>
            <a:off x="24518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9"/>
          <p:cNvSpPr/>
          <p:nvPr/>
        </p:nvSpPr>
        <p:spPr>
          <a:xfrm>
            <a:off x="32943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9"/>
          <p:cNvSpPr/>
          <p:nvPr/>
        </p:nvSpPr>
        <p:spPr>
          <a:xfrm>
            <a:off x="41368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9"/>
          <p:cNvSpPr/>
          <p:nvPr/>
        </p:nvSpPr>
        <p:spPr>
          <a:xfrm>
            <a:off x="49794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9"/>
          <p:cNvSpPr/>
          <p:nvPr/>
        </p:nvSpPr>
        <p:spPr>
          <a:xfrm>
            <a:off x="58219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9"/>
          <p:cNvSpPr/>
          <p:nvPr/>
        </p:nvSpPr>
        <p:spPr>
          <a:xfrm>
            <a:off x="834959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9"/>
          <p:cNvSpPr/>
          <p:nvPr/>
        </p:nvSpPr>
        <p:spPr>
          <a:xfrm>
            <a:off x="750705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9"/>
          <p:cNvSpPr/>
          <p:nvPr/>
        </p:nvSpPr>
        <p:spPr>
          <a:xfrm>
            <a:off x="1003467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9"/>
          <p:cNvSpPr/>
          <p:nvPr/>
        </p:nvSpPr>
        <p:spPr>
          <a:xfrm>
            <a:off x="919213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9"/>
          <p:cNvSpPr/>
          <p:nvPr/>
        </p:nvSpPr>
        <p:spPr>
          <a:xfrm>
            <a:off x="11719750"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9"/>
          <p:cNvSpPr/>
          <p:nvPr/>
        </p:nvSpPr>
        <p:spPr>
          <a:xfrm>
            <a:off x="10877211" y="2868467"/>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9"/>
          <p:cNvSpPr/>
          <p:nvPr/>
        </p:nvSpPr>
        <p:spPr>
          <a:xfrm rot="-5400000">
            <a:off x="60211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9"/>
          <p:cNvSpPr/>
          <p:nvPr/>
        </p:nvSpPr>
        <p:spPr>
          <a:xfrm rot="-5400000">
            <a:off x="9659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9"/>
          <p:cNvSpPr/>
          <p:nvPr/>
        </p:nvSpPr>
        <p:spPr>
          <a:xfrm rot="-5400000">
            <a:off x="18084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9"/>
          <p:cNvSpPr/>
          <p:nvPr/>
        </p:nvSpPr>
        <p:spPr>
          <a:xfrm rot="-5400000">
            <a:off x="26510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9"/>
          <p:cNvSpPr/>
          <p:nvPr/>
        </p:nvSpPr>
        <p:spPr>
          <a:xfrm rot="-5400000">
            <a:off x="34935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rot="-5400000">
            <a:off x="43361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9"/>
          <p:cNvSpPr/>
          <p:nvPr/>
        </p:nvSpPr>
        <p:spPr>
          <a:xfrm rot="-5400000">
            <a:off x="51786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9"/>
          <p:cNvSpPr/>
          <p:nvPr/>
        </p:nvSpPr>
        <p:spPr>
          <a:xfrm rot="-5400000">
            <a:off x="770626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rot="-5400000">
            <a:off x="686372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rot="-5400000">
            <a:off x="939134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rot="-5400000">
            <a:off x="85488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9"/>
          <p:cNvSpPr/>
          <p:nvPr/>
        </p:nvSpPr>
        <p:spPr>
          <a:xfrm rot="-5400000">
            <a:off x="11076421"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9"/>
          <p:cNvSpPr/>
          <p:nvPr/>
        </p:nvSpPr>
        <p:spPr>
          <a:xfrm rot="-5400000">
            <a:off x="1023388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rot="-5400000">
            <a:off x="123402" y="3068579"/>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rot="-5400000">
            <a:off x="11760002" y="3223930"/>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a:off x="70866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9"/>
          <p:cNvSpPr/>
          <p:nvPr/>
        </p:nvSpPr>
        <p:spPr>
          <a:xfrm>
            <a:off x="3463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9"/>
          <p:cNvSpPr/>
          <p:nvPr/>
        </p:nvSpPr>
        <p:spPr>
          <a:xfrm>
            <a:off x="11888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20314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28739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37164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45590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54015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62441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877173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9"/>
          <p:cNvSpPr/>
          <p:nvPr/>
        </p:nvSpPr>
        <p:spPr>
          <a:xfrm>
            <a:off x="792919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9"/>
          <p:cNvSpPr/>
          <p:nvPr/>
        </p:nvSpPr>
        <p:spPr>
          <a:xfrm>
            <a:off x="1045681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961427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9"/>
          <p:cNvSpPr/>
          <p:nvPr/>
        </p:nvSpPr>
        <p:spPr>
          <a:xfrm>
            <a:off x="11299353" y="328936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9"/>
          <p:cNvSpPr/>
          <p:nvPr/>
        </p:nvSpPr>
        <p:spPr>
          <a:xfrm rot="-5400000">
            <a:off x="64427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rot="-5400000">
            <a:off x="-148774" y="3639262"/>
            <a:ext cx="612648" cy="315100"/>
          </a:xfrm>
          <a:custGeom>
            <a:rect b="b" l="l" r="r" t="t"/>
            <a:pathLst>
              <a:path extrusionOk="0" h="315100" w="612648">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9"/>
          <p:cNvSpPr/>
          <p:nvPr/>
        </p:nvSpPr>
        <p:spPr>
          <a:xfrm rot="-5400000">
            <a:off x="13875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9"/>
          <p:cNvSpPr/>
          <p:nvPr/>
        </p:nvSpPr>
        <p:spPr>
          <a:xfrm rot="-5400000">
            <a:off x="22300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9"/>
          <p:cNvSpPr/>
          <p:nvPr/>
        </p:nvSpPr>
        <p:spPr>
          <a:xfrm rot="-5400000">
            <a:off x="30726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9"/>
          <p:cNvSpPr/>
          <p:nvPr/>
        </p:nvSpPr>
        <p:spPr>
          <a:xfrm rot="-5400000">
            <a:off x="39151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9"/>
          <p:cNvSpPr/>
          <p:nvPr/>
        </p:nvSpPr>
        <p:spPr>
          <a:xfrm rot="-5400000">
            <a:off x="47576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9"/>
          <p:cNvSpPr/>
          <p:nvPr/>
        </p:nvSpPr>
        <p:spPr>
          <a:xfrm rot="-5400000">
            <a:off x="56002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9"/>
          <p:cNvSpPr/>
          <p:nvPr/>
        </p:nvSpPr>
        <p:spPr>
          <a:xfrm rot="-5400000">
            <a:off x="812785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9"/>
          <p:cNvSpPr/>
          <p:nvPr/>
        </p:nvSpPr>
        <p:spPr>
          <a:xfrm rot="-5400000">
            <a:off x="728531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9"/>
          <p:cNvSpPr/>
          <p:nvPr/>
        </p:nvSpPr>
        <p:spPr>
          <a:xfrm rot="-5400000">
            <a:off x="981293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9"/>
          <p:cNvSpPr/>
          <p:nvPr/>
        </p:nvSpPr>
        <p:spPr>
          <a:xfrm rot="-5400000">
            <a:off x="89703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9"/>
          <p:cNvSpPr/>
          <p:nvPr/>
        </p:nvSpPr>
        <p:spPr>
          <a:xfrm rot="-5400000">
            <a:off x="11498011"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9"/>
          <p:cNvSpPr/>
          <p:nvPr/>
        </p:nvSpPr>
        <p:spPr>
          <a:xfrm rot="-5400000">
            <a:off x="1065547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9"/>
          <p:cNvSpPr/>
          <p:nvPr/>
        </p:nvSpPr>
        <p:spPr>
          <a:xfrm rot="-5400000">
            <a:off x="544992" y="3490488"/>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9"/>
          <p:cNvSpPr/>
          <p:nvPr/>
        </p:nvSpPr>
        <p:spPr>
          <a:xfrm>
            <a:off x="66645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9"/>
          <p:cNvSpPr/>
          <p:nvPr/>
        </p:nvSpPr>
        <p:spPr>
          <a:xfrm>
            <a:off x="7667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9"/>
          <p:cNvSpPr/>
          <p:nvPr/>
        </p:nvSpPr>
        <p:spPr>
          <a:xfrm>
            <a:off x="16092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9"/>
          <p:cNvSpPr/>
          <p:nvPr/>
        </p:nvSpPr>
        <p:spPr>
          <a:xfrm>
            <a:off x="24518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9"/>
          <p:cNvSpPr/>
          <p:nvPr/>
        </p:nvSpPr>
        <p:spPr>
          <a:xfrm>
            <a:off x="32943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9"/>
          <p:cNvSpPr/>
          <p:nvPr/>
        </p:nvSpPr>
        <p:spPr>
          <a:xfrm>
            <a:off x="41368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9"/>
          <p:cNvSpPr/>
          <p:nvPr/>
        </p:nvSpPr>
        <p:spPr>
          <a:xfrm>
            <a:off x="49794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9"/>
          <p:cNvSpPr/>
          <p:nvPr/>
        </p:nvSpPr>
        <p:spPr>
          <a:xfrm>
            <a:off x="58219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9"/>
          <p:cNvSpPr/>
          <p:nvPr/>
        </p:nvSpPr>
        <p:spPr>
          <a:xfrm>
            <a:off x="834959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9"/>
          <p:cNvSpPr/>
          <p:nvPr/>
        </p:nvSpPr>
        <p:spPr>
          <a:xfrm>
            <a:off x="750705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9"/>
          <p:cNvSpPr/>
          <p:nvPr/>
        </p:nvSpPr>
        <p:spPr>
          <a:xfrm>
            <a:off x="1003467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9"/>
          <p:cNvSpPr/>
          <p:nvPr/>
        </p:nvSpPr>
        <p:spPr>
          <a:xfrm>
            <a:off x="919213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9"/>
          <p:cNvSpPr/>
          <p:nvPr/>
        </p:nvSpPr>
        <p:spPr>
          <a:xfrm>
            <a:off x="11719750"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9"/>
          <p:cNvSpPr/>
          <p:nvPr/>
        </p:nvSpPr>
        <p:spPr>
          <a:xfrm>
            <a:off x="10877211" y="3712646"/>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9"/>
          <p:cNvSpPr/>
          <p:nvPr/>
        </p:nvSpPr>
        <p:spPr>
          <a:xfrm rot="-5400000">
            <a:off x="60211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9"/>
          <p:cNvSpPr/>
          <p:nvPr/>
        </p:nvSpPr>
        <p:spPr>
          <a:xfrm rot="-5400000">
            <a:off x="9659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9"/>
          <p:cNvSpPr/>
          <p:nvPr/>
        </p:nvSpPr>
        <p:spPr>
          <a:xfrm rot="-5400000">
            <a:off x="18084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9"/>
          <p:cNvSpPr/>
          <p:nvPr/>
        </p:nvSpPr>
        <p:spPr>
          <a:xfrm rot="-5400000">
            <a:off x="26510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9"/>
          <p:cNvSpPr/>
          <p:nvPr/>
        </p:nvSpPr>
        <p:spPr>
          <a:xfrm rot="-5400000">
            <a:off x="34935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9"/>
          <p:cNvSpPr/>
          <p:nvPr/>
        </p:nvSpPr>
        <p:spPr>
          <a:xfrm rot="-5400000">
            <a:off x="43361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9"/>
          <p:cNvSpPr/>
          <p:nvPr/>
        </p:nvSpPr>
        <p:spPr>
          <a:xfrm rot="-5400000">
            <a:off x="51786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9"/>
          <p:cNvSpPr/>
          <p:nvPr/>
        </p:nvSpPr>
        <p:spPr>
          <a:xfrm rot="-5400000">
            <a:off x="770626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9"/>
          <p:cNvSpPr/>
          <p:nvPr/>
        </p:nvSpPr>
        <p:spPr>
          <a:xfrm rot="-5400000">
            <a:off x="686372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9"/>
          <p:cNvSpPr/>
          <p:nvPr/>
        </p:nvSpPr>
        <p:spPr>
          <a:xfrm rot="-5400000">
            <a:off x="939134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9"/>
          <p:cNvSpPr/>
          <p:nvPr/>
        </p:nvSpPr>
        <p:spPr>
          <a:xfrm rot="-5400000">
            <a:off x="85488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9"/>
          <p:cNvSpPr/>
          <p:nvPr/>
        </p:nvSpPr>
        <p:spPr>
          <a:xfrm rot="-5400000">
            <a:off x="11076421"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9"/>
          <p:cNvSpPr/>
          <p:nvPr/>
        </p:nvSpPr>
        <p:spPr>
          <a:xfrm rot="-5400000">
            <a:off x="1023388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9"/>
          <p:cNvSpPr/>
          <p:nvPr/>
        </p:nvSpPr>
        <p:spPr>
          <a:xfrm rot="-5400000">
            <a:off x="123402" y="3914584"/>
            <a:ext cx="612648" cy="612648"/>
          </a:xfrm>
          <a:custGeom>
            <a:rect b="b" l="l" r="r" t="t"/>
            <a:pathLst>
              <a:path extrusionOk="0" h="3699725" w="3699724">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9"/>
          <p:cNvSpPr/>
          <p:nvPr/>
        </p:nvSpPr>
        <p:spPr>
          <a:xfrm rot="-5400000">
            <a:off x="11760002" y="4069935"/>
            <a:ext cx="595781" cy="268215"/>
          </a:xfrm>
          <a:custGeom>
            <a:rect b="b" l="l" r="r" t="t"/>
            <a:pathLst>
              <a:path extrusionOk="0" h="268215" w="595781">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9"/>
          <p:cNvSpPr/>
          <p:nvPr/>
        </p:nvSpPr>
        <p:spPr>
          <a:xfrm>
            <a:off x="70866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9"/>
          <p:cNvSpPr/>
          <p:nvPr/>
        </p:nvSpPr>
        <p:spPr>
          <a:xfrm>
            <a:off x="3463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9"/>
          <p:cNvSpPr/>
          <p:nvPr/>
        </p:nvSpPr>
        <p:spPr>
          <a:xfrm>
            <a:off x="11888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9"/>
          <p:cNvSpPr/>
          <p:nvPr/>
        </p:nvSpPr>
        <p:spPr>
          <a:xfrm>
            <a:off x="20314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9"/>
          <p:cNvSpPr/>
          <p:nvPr/>
        </p:nvSpPr>
        <p:spPr>
          <a:xfrm>
            <a:off x="28739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9"/>
          <p:cNvSpPr/>
          <p:nvPr/>
        </p:nvSpPr>
        <p:spPr>
          <a:xfrm>
            <a:off x="37164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9"/>
          <p:cNvSpPr/>
          <p:nvPr/>
        </p:nvSpPr>
        <p:spPr>
          <a:xfrm>
            <a:off x="45590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9"/>
          <p:cNvSpPr/>
          <p:nvPr/>
        </p:nvSpPr>
        <p:spPr>
          <a:xfrm>
            <a:off x="54015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9"/>
          <p:cNvSpPr/>
          <p:nvPr/>
        </p:nvSpPr>
        <p:spPr>
          <a:xfrm>
            <a:off x="62441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9"/>
          <p:cNvSpPr/>
          <p:nvPr/>
        </p:nvSpPr>
        <p:spPr>
          <a:xfrm>
            <a:off x="877173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9"/>
          <p:cNvSpPr/>
          <p:nvPr/>
        </p:nvSpPr>
        <p:spPr>
          <a:xfrm>
            <a:off x="792919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9"/>
          <p:cNvSpPr/>
          <p:nvPr/>
        </p:nvSpPr>
        <p:spPr>
          <a:xfrm>
            <a:off x="1045681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9"/>
          <p:cNvSpPr/>
          <p:nvPr/>
        </p:nvSpPr>
        <p:spPr>
          <a:xfrm>
            <a:off x="961427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9"/>
          <p:cNvSpPr/>
          <p:nvPr/>
        </p:nvSpPr>
        <p:spPr>
          <a:xfrm>
            <a:off x="11299353" y="4135371"/>
            <a:ext cx="169751" cy="16975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9"/>
          <p:cNvSpPr/>
          <p:nvPr/>
        </p:nvSpPr>
        <p:spPr>
          <a:xfrm rot="-5400000">
            <a:off x="663614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9"/>
          <p:cNvSpPr/>
          <p:nvPr/>
        </p:nvSpPr>
        <p:spPr>
          <a:xfrm rot="-5400000">
            <a:off x="22905" y="4316257"/>
            <a:ext cx="232840" cy="278649"/>
          </a:xfrm>
          <a:custGeom>
            <a:rect b="b" l="l" r="r" t="t"/>
            <a:pathLst>
              <a:path extrusionOk="0" h="278649" w="232840">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9"/>
          <p:cNvSpPr/>
          <p:nvPr/>
        </p:nvSpPr>
        <p:spPr>
          <a:xfrm rot="-5400000">
            <a:off x="15809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9"/>
          <p:cNvSpPr/>
          <p:nvPr/>
        </p:nvSpPr>
        <p:spPr>
          <a:xfrm rot="-5400000">
            <a:off x="24234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9"/>
          <p:cNvSpPr/>
          <p:nvPr/>
        </p:nvSpPr>
        <p:spPr>
          <a:xfrm rot="-5400000">
            <a:off x="326598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9"/>
          <p:cNvSpPr/>
          <p:nvPr/>
        </p:nvSpPr>
        <p:spPr>
          <a:xfrm rot="-5400000">
            <a:off x="4108522" y="4185695"/>
            <a:ext cx="232840" cy="539773"/>
          </a:xfrm>
          <a:custGeom>
            <a:rect b="b" l="l" r="r" t="t"/>
            <a:pathLst>
              <a:path extrusionOk="0" h="539773" w="232840">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9"/>
          <p:cNvSpPr/>
          <p:nvPr/>
        </p:nvSpPr>
        <p:spPr>
          <a:xfrm rot="-5400000">
            <a:off x="495106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9"/>
          <p:cNvSpPr/>
          <p:nvPr/>
        </p:nvSpPr>
        <p:spPr>
          <a:xfrm rot="-5400000">
            <a:off x="579360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9"/>
          <p:cNvSpPr/>
          <p:nvPr/>
        </p:nvSpPr>
        <p:spPr>
          <a:xfrm rot="-5400000">
            <a:off x="832122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rot="-5400000">
            <a:off x="7478682" y="4185695"/>
            <a:ext cx="232840" cy="539773"/>
          </a:xfrm>
          <a:custGeom>
            <a:rect b="b" l="l" r="r" t="t"/>
            <a:pathLst>
              <a:path extrusionOk="0" h="539773" w="232840">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rot="-5400000">
            <a:off x="1000630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rot="-5400000">
            <a:off x="916376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9"/>
          <p:cNvSpPr/>
          <p:nvPr/>
        </p:nvSpPr>
        <p:spPr>
          <a:xfrm rot="-5400000">
            <a:off x="11691380"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rot="-5400000">
            <a:off x="10848841"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rot="-5400000">
            <a:off x="733383" y="4185695"/>
            <a:ext cx="232840" cy="539772"/>
          </a:xfrm>
          <a:custGeom>
            <a:rect b="b" l="l" r="r" t="t"/>
            <a:pathLst>
              <a:path extrusionOk="0" h="539772" w="232840">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rgbClr val="C55A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812619" y="4561319"/>
            <a:ext cx="11030995" cy="10682"/>
          </a:xfrm>
          <a:custGeom>
            <a:rect b="b" l="l" r="r" t="t"/>
            <a:pathLst>
              <a:path extrusionOk="0" h="10682" w="11030995">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712049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37745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122033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206321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9"/>
          <p:cNvSpPr/>
          <p:nvPr/>
        </p:nvSpPr>
        <p:spPr>
          <a:xfrm>
            <a:off x="290609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374897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9"/>
          <p:cNvSpPr/>
          <p:nvPr/>
        </p:nvSpPr>
        <p:spPr>
          <a:xfrm>
            <a:off x="459185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9"/>
          <p:cNvSpPr/>
          <p:nvPr/>
        </p:nvSpPr>
        <p:spPr>
          <a:xfrm>
            <a:off x="543473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627761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9"/>
          <p:cNvSpPr/>
          <p:nvPr/>
        </p:nvSpPr>
        <p:spPr>
          <a:xfrm>
            <a:off x="880625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9"/>
          <p:cNvSpPr/>
          <p:nvPr/>
        </p:nvSpPr>
        <p:spPr>
          <a:xfrm>
            <a:off x="796337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9"/>
          <p:cNvSpPr/>
          <p:nvPr/>
        </p:nvSpPr>
        <p:spPr>
          <a:xfrm>
            <a:off x="1049201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9"/>
          <p:cNvSpPr/>
          <p:nvPr/>
        </p:nvSpPr>
        <p:spPr>
          <a:xfrm>
            <a:off x="964913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9"/>
          <p:cNvSpPr/>
          <p:nvPr/>
        </p:nvSpPr>
        <p:spPr>
          <a:xfrm>
            <a:off x="11334899" y="365858"/>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9"/>
          <p:cNvSpPr/>
          <p:nvPr/>
        </p:nvSpPr>
        <p:spPr>
          <a:xfrm>
            <a:off x="712049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9"/>
          <p:cNvSpPr/>
          <p:nvPr/>
        </p:nvSpPr>
        <p:spPr>
          <a:xfrm>
            <a:off x="37745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9"/>
          <p:cNvSpPr/>
          <p:nvPr/>
        </p:nvSpPr>
        <p:spPr>
          <a:xfrm>
            <a:off x="122033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9"/>
          <p:cNvSpPr/>
          <p:nvPr/>
        </p:nvSpPr>
        <p:spPr>
          <a:xfrm>
            <a:off x="206321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9"/>
          <p:cNvSpPr/>
          <p:nvPr/>
        </p:nvSpPr>
        <p:spPr>
          <a:xfrm>
            <a:off x="290609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9"/>
          <p:cNvSpPr/>
          <p:nvPr/>
        </p:nvSpPr>
        <p:spPr>
          <a:xfrm>
            <a:off x="374897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9"/>
          <p:cNvSpPr/>
          <p:nvPr/>
        </p:nvSpPr>
        <p:spPr>
          <a:xfrm>
            <a:off x="459185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a:off x="543473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p:nvPr/>
        </p:nvSpPr>
        <p:spPr>
          <a:xfrm>
            <a:off x="627761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9"/>
          <p:cNvSpPr/>
          <p:nvPr/>
        </p:nvSpPr>
        <p:spPr>
          <a:xfrm>
            <a:off x="880625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9"/>
          <p:cNvSpPr/>
          <p:nvPr/>
        </p:nvSpPr>
        <p:spPr>
          <a:xfrm>
            <a:off x="796337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a:off x="1049201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a:off x="964913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a:off x="11334899" y="121135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a:off x="712049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a:off x="37745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9"/>
          <p:cNvSpPr/>
          <p:nvPr/>
        </p:nvSpPr>
        <p:spPr>
          <a:xfrm>
            <a:off x="122033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a:off x="206321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9"/>
          <p:cNvSpPr/>
          <p:nvPr/>
        </p:nvSpPr>
        <p:spPr>
          <a:xfrm>
            <a:off x="290609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9"/>
          <p:cNvSpPr/>
          <p:nvPr/>
        </p:nvSpPr>
        <p:spPr>
          <a:xfrm>
            <a:off x="374897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9"/>
          <p:cNvSpPr/>
          <p:nvPr/>
        </p:nvSpPr>
        <p:spPr>
          <a:xfrm>
            <a:off x="459185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9"/>
          <p:cNvSpPr/>
          <p:nvPr/>
        </p:nvSpPr>
        <p:spPr>
          <a:xfrm>
            <a:off x="543473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a:off x="627761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a:off x="880625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a:off x="796337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a:off x="1049201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a:off x="964913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a:off x="11334899" y="2053953"/>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a:off x="712049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a:off x="37745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a:off x="122033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a:off x="206321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a:off x="290609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a:off x="374897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a:off x="459185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a:off x="543473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627761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a:off x="880625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
          <p:cNvSpPr/>
          <p:nvPr/>
        </p:nvSpPr>
        <p:spPr>
          <a:xfrm>
            <a:off x="796337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a:off x="1049201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a:off x="964913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a:off x="11334899" y="2902626"/>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a:off x="712049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9"/>
          <p:cNvSpPr/>
          <p:nvPr/>
        </p:nvSpPr>
        <p:spPr>
          <a:xfrm>
            <a:off x="37745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9"/>
          <p:cNvSpPr/>
          <p:nvPr/>
        </p:nvSpPr>
        <p:spPr>
          <a:xfrm>
            <a:off x="122033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9"/>
          <p:cNvSpPr/>
          <p:nvPr/>
        </p:nvSpPr>
        <p:spPr>
          <a:xfrm>
            <a:off x="206321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9"/>
          <p:cNvSpPr/>
          <p:nvPr/>
        </p:nvSpPr>
        <p:spPr>
          <a:xfrm>
            <a:off x="290609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9"/>
          <p:cNvSpPr/>
          <p:nvPr/>
        </p:nvSpPr>
        <p:spPr>
          <a:xfrm>
            <a:off x="374897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9"/>
          <p:cNvSpPr/>
          <p:nvPr/>
        </p:nvSpPr>
        <p:spPr>
          <a:xfrm>
            <a:off x="459185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9"/>
          <p:cNvSpPr/>
          <p:nvPr/>
        </p:nvSpPr>
        <p:spPr>
          <a:xfrm>
            <a:off x="543473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9"/>
          <p:cNvSpPr/>
          <p:nvPr/>
        </p:nvSpPr>
        <p:spPr>
          <a:xfrm>
            <a:off x="627761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9"/>
          <p:cNvSpPr/>
          <p:nvPr/>
        </p:nvSpPr>
        <p:spPr>
          <a:xfrm>
            <a:off x="880625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9"/>
          <p:cNvSpPr/>
          <p:nvPr/>
        </p:nvSpPr>
        <p:spPr>
          <a:xfrm>
            <a:off x="796337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9"/>
          <p:cNvSpPr/>
          <p:nvPr/>
        </p:nvSpPr>
        <p:spPr>
          <a:xfrm>
            <a:off x="1049201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9"/>
          <p:cNvSpPr/>
          <p:nvPr/>
        </p:nvSpPr>
        <p:spPr>
          <a:xfrm>
            <a:off x="964913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9"/>
          <p:cNvSpPr/>
          <p:nvPr/>
        </p:nvSpPr>
        <p:spPr>
          <a:xfrm>
            <a:off x="11334899" y="3746805"/>
            <a:ext cx="100015" cy="100014"/>
          </a:xfrm>
          <a:prstGeom prst="ellipse">
            <a:avLst/>
          </a:prstGeom>
          <a:solidFill>
            <a:schemeClr val="lt1"/>
          </a:solidFill>
          <a:ln cap="flat" cmpd="sng" w="13950">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9"/>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7" name="Google Shape;1067;p29"/>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068" name="Google Shape;1068;p2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9" name="Google Shape;1069;p2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0" name="Google Shape;1070;p2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cxnSp>
        <p:nvCxnSpPr>
          <p:cNvPr id="1071" name="Google Shape;1071;p29"/>
          <p:cNvCxnSpPr/>
          <p:nvPr/>
        </p:nvCxnSpPr>
        <p:spPr>
          <a:xfrm rot="10800000">
            <a:off x="8386842" y="5264106"/>
            <a:ext cx="0" cy="914400"/>
          </a:xfrm>
          <a:prstGeom prst="straightConnector1">
            <a:avLst/>
          </a:prstGeom>
          <a:noFill/>
          <a:ln cap="flat" cmpd="sng" w="19050">
            <a:solidFill>
              <a:srgbClr val="C55A11"/>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2" name="Shape 1072"/>
        <p:cNvGrpSpPr/>
        <p:nvPr/>
      </p:nvGrpSpPr>
      <p:grpSpPr>
        <a:xfrm>
          <a:off x="0" y="0"/>
          <a:ext cx="0" cy="0"/>
          <a:chOff x="0" y="0"/>
          <a:chExt cx="0" cy="0"/>
        </a:xfrm>
      </p:grpSpPr>
      <p:sp>
        <p:nvSpPr>
          <p:cNvPr id="1073" name="Google Shape;1073;p3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4" name="Google Shape;1074;p30"/>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5" name="Google Shape;1075;p30"/>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6" name="Google Shape;1076;p3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7" name="Google Shape;1077;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8" name="Google Shape;1078;p3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79" name="Shape 1079"/>
        <p:cNvGrpSpPr/>
        <p:nvPr/>
      </p:nvGrpSpPr>
      <p:grpSpPr>
        <a:xfrm>
          <a:off x="0" y="0"/>
          <a:ext cx="0" cy="0"/>
          <a:chOff x="0" y="0"/>
          <a:chExt cx="0" cy="0"/>
        </a:xfrm>
      </p:grpSpPr>
      <p:sp>
        <p:nvSpPr>
          <p:cNvPr id="1080" name="Google Shape;1080;p3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1" name="Google Shape;1081;p31"/>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3"/>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82" name="Google Shape;1082;p31"/>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3" name="Google Shape;1083;p31"/>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3"/>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084" name="Google Shape;1084;p31"/>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5" name="Google Shape;1085;p3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6" name="Google Shape;1086;p3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7" name="Google Shape;1087;p3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IRC-Left-Background-1.jpg" id="27" name="Google Shape;2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 name="Google Shape;28;p22"/>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Libre Franklin"/>
              <a:ea typeface="Libre Franklin"/>
              <a:cs typeface="Libre Franklin"/>
              <a:sym typeface="Libre Franklin"/>
            </a:endParaRPr>
          </a:p>
        </p:txBody>
      </p:sp>
      <p:sp>
        <p:nvSpPr>
          <p:cNvPr id="29" name="Google Shape;29;p2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0" name="Google Shape;30;p2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sz="2000"/>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8" name="Shape 1088"/>
        <p:cNvGrpSpPr/>
        <p:nvPr/>
      </p:nvGrpSpPr>
      <p:grpSpPr>
        <a:xfrm>
          <a:off x="0" y="0"/>
          <a:ext cx="0" cy="0"/>
          <a:chOff x="0" y="0"/>
          <a:chExt cx="0" cy="0"/>
        </a:xfrm>
      </p:grpSpPr>
      <p:sp>
        <p:nvSpPr>
          <p:cNvPr id="1089" name="Google Shape;1089;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0" name="Google Shape;1090;p3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1" name="Google Shape;1091;p3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2" name="Google Shape;1092;p3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3" name="Shape 1093"/>
        <p:cNvGrpSpPr/>
        <p:nvPr/>
      </p:nvGrpSpPr>
      <p:grpSpPr>
        <a:xfrm>
          <a:off x="0" y="0"/>
          <a:ext cx="0" cy="0"/>
          <a:chOff x="0" y="0"/>
          <a:chExt cx="0" cy="0"/>
        </a:xfrm>
      </p:grpSpPr>
      <p:sp>
        <p:nvSpPr>
          <p:cNvPr id="1094" name="Google Shape;1094;p3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5" name="Google Shape;1095;p3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6" name="Google Shape;1096;p3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97" name="Shape 1097"/>
        <p:cNvGrpSpPr/>
        <p:nvPr/>
      </p:nvGrpSpPr>
      <p:grpSpPr>
        <a:xfrm>
          <a:off x="0" y="0"/>
          <a:ext cx="0" cy="0"/>
          <a:chOff x="0" y="0"/>
          <a:chExt cx="0" cy="0"/>
        </a:xfrm>
      </p:grpSpPr>
      <p:sp>
        <p:nvSpPr>
          <p:cNvPr id="1098" name="Google Shape;1098;p34"/>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9" name="Google Shape;1099;p34"/>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100" name="Google Shape;1100;p34"/>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101" name="Google Shape;1101;p3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2" name="Google Shape;1102;p3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3" name="Google Shape;1103;p3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04" name="Shape 1104"/>
        <p:cNvGrpSpPr/>
        <p:nvPr/>
      </p:nvGrpSpPr>
      <p:grpSpPr>
        <a:xfrm>
          <a:off x="0" y="0"/>
          <a:ext cx="0" cy="0"/>
          <a:chOff x="0" y="0"/>
          <a:chExt cx="0" cy="0"/>
        </a:xfrm>
      </p:grpSpPr>
      <p:sp>
        <p:nvSpPr>
          <p:cNvPr id="1105" name="Google Shape;1105;p35"/>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6" name="Google Shape;1106;p35"/>
          <p:cNvSpPr/>
          <p:nvPr>
            <p:ph idx="2" type="pic"/>
          </p:nvPr>
        </p:nvSpPr>
        <p:spPr>
          <a:xfrm>
            <a:off x="0" y="-1"/>
            <a:ext cx="12188952" cy="4572000"/>
          </a:xfrm>
          <a:prstGeom prst="rect">
            <a:avLst/>
          </a:prstGeom>
          <a:solidFill>
            <a:srgbClr val="C9C9C9"/>
          </a:solidFill>
          <a:ln>
            <a:noFill/>
          </a:ln>
        </p:spPr>
      </p:sp>
      <p:sp>
        <p:nvSpPr>
          <p:cNvPr id="1107" name="Google Shape;1107;p35"/>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108" name="Google Shape;1108;p3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9" name="Google Shape;1109;p3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0" name="Google Shape;1110;p3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cxnSp>
        <p:nvCxnSpPr>
          <p:cNvPr id="1111" name="Google Shape;1111;p35"/>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2" name="Shape 1112"/>
        <p:cNvGrpSpPr/>
        <p:nvPr/>
      </p:nvGrpSpPr>
      <p:grpSpPr>
        <a:xfrm>
          <a:off x="0" y="0"/>
          <a:ext cx="0" cy="0"/>
          <a:chOff x="0" y="0"/>
          <a:chExt cx="0" cy="0"/>
        </a:xfrm>
      </p:grpSpPr>
      <p:sp>
        <p:nvSpPr>
          <p:cNvPr id="1113" name="Google Shape;1113;p3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4" name="Google Shape;1114;p36"/>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5" name="Google Shape;1115;p3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6" name="Google Shape;1116;p3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7" name="Google Shape;1117;p3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18" name="Shape 1118"/>
        <p:cNvGrpSpPr/>
        <p:nvPr/>
      </p:nvGrpSpPr>
      <p:grpSpPr>
        <a:xfrm>
          <a:off x="0" y="0"/>
          <a:ext cx="0" cy="0"/>
          <a:chOff x="0" y="0"/>
          <a:chExt cx="0" cy="0"/>
        </a:xfrm>
      </p:grpSpPr>
      <p:sp>
        <p:nvSpPr>
          <p:cNvPr id="1119" name="Google Shape;1119;p37"/>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0" name="Google Shape;1120;p37"/>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1" name="Google Shape;1121;p3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2" name="Google Shape;1122;p3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3" name="Google Shape;1123;p3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
              <a:t>‹#›</a:t>
            </a:fld>
            <a:endParaRPr/>
          </a:p>
        </p:txBody>
      </p:sp>
      <p:cxnSp>
        <p:nvCxnSpPr>
          <p:cNvPr id="1124" name="Google Shape;1124;p37"/>
          <p:cNvCxnSpPr/>
          <p:nvPr/>
        </p:nvCxnSpPr>
        <p:spPr>
          <a:xfrm rot="10800000">
            <a:off x="10058400" y="59263"/>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blipFill>
          <a:blip r:embed="rId2">
            <a:alphaModFix/>
          </a:blip>
          <a:stretch>
            <a:fillRect/>
          </a:stretch>
        </a:blipFill>
      </p:bgPr>
    </p:bg>
    <p:spTree>
      <p:nvGrpSpPr>
        <p:cNvPr id="31" name="Shape 31"/>
        <p:cNvGrpSpPr/>
        <p:nvPr/>
      </p:nvGrpSpPr>
      <p:grpSpPr>
        <a:xfrm>
          <a:off x="0" y="0"/>
          <a:ext cx="0" cy="0"/>
          <a:chOff x="0" y="0"/>
          <a:chExt cx="0" cy="0"/>
        </a:xfrm>
      </p:grpSpPr>
      <p:pic>
        <p:nvPicPr>
          <p:cNvPr descr="IRC-Left-Background-1.jpg" id="32" name="Google Shape;32;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 name="Google Shape;33;p23"/>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4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 name="Google Shape;34;p23"/>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sz="2000"/>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pic>
        <p:nvPicPr>
          <p:cNvPr descr="IRC-Top-Border-1.jpg" id="36" name="Google Shape;36;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 name="Google Shape;37;p2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sz="4000">
                <a:solidFill>
                  <a:srgbClr val="FFFFFF"/>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8" name="Google Shape;38;p24"/>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a:solidFill>
                  <a:schemeClr val="dk2"/>
                </a:solidFil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9" name="Shape 39"/>
        <p:cNvGrpSpPr/>
        <p:nvPr/>
      </p:nvGrpSpPr>
      <p:grpSpPr>
        <a:xfrm>
          <a:off x="0" y="0"/>
          <a:ext cx="0" cy="0"/>
          <a:chOff x="0" y="0"/>
          <a:chExt cx="0" cy="0"/>
        </a:xfrm>
      </p:grpSpPr>
      <p:pic>
        <p:nvPicPr>
          <p:cNvPr descr="IRC-Cover-1.jpg" id="40" name="Google Shape;40;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 name="Google Shape;41;p27"/>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Libre Franklin"/>
              <a:ea typeface="Libre Franklin"/>
              <a:cs typeface="Libre Franklin"/>
              <a:sym typeface="Libre Franklin"/>
            </a:endParaRPr>
          </a:p>
        </p:txBody>
      </p:sp>
      <p:sp>
        <p:nvSpPr>
          <p:cNvPr id="42" name="Google Shape;42;p27"/>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Libre Franklin"/>
              <a:ea typeface="Libre Franklin"/>
              <a:cs typeface="Libre Franklin"/>
              <a:sym typeface="Libre Franklin"/>
            </a:endParaRPr>
          </a:p>
        </p:txBody>
      </p:sp>
      <p:sp>
        <p:nvSpPr>
          <p:cNvPr id="43" name="Google Shape;43;p27"/>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Libre Franklin"/>
              <a:ea typeface="Libre Franklin"/>
              <a:cs typeface="Libre Franklin"/>
              <a:sym typeface="Libre Franklin"/>
            </a:endParaRPr>
          </a:p>
        </p:txBody>
      </p:sp>
      <p:sp>
        <p:nvSpPr>
          <p:cNvPr id="44" name="Google Shape;44;p27"/>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Libre Franklin"/>
              <a:ea typeface="Libre Franklin"/>
              <a:cs typeface="Libre Franklin"/>
              <a:sym typeface="Libre Franklin"/>
            </a:endParaRPr>
          </a:p>
        </p:txBody>
      </p:sp>
      <p:sp>
        <p:nvSpPr>
          <p:cNvPr id="45" name="Google Shape;45;p2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sz="4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6" name="Google Shape;46;p27"/>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27"/>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27"/>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49" name="Shape 49"/>
        <p:cNvGrpSpPr/>
        <p:nvPr/>
      </p:nvGrpSpPr>
      <p:grpSpPr>
        <a:xfrm>
          <a:off x="0" y="0"/>
          <a:ext cx="0" cy="0"/>
          <a:chOff x="0" y="0"/>
          <a:chExt cx="0" cy="0"/>
        </a:xfrm>
      </p:grpSpPr>
      <p:pic>
        <p:nvPicPr>
          <p:cNvPr descr="IRC-Cover-Green-1.jpg" id="50" name="Google Shape;50;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8"/>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2" name="Google Shape;52;p38"/>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38"/>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sz="3200">
                <a:solidFill>
                  <a:srgbClr val="FFFFFF"/>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54" name="Shape 54"/>
        <p:cNvGrpSpPr/>
        <p:nvPr/>
      </p:nvGrpSpPr>
      <p:grpSpPr>
        <a:xfrm>
          <a:off x="0" y="0"/>
          <a:ext cx="0" cy="0"/>
          <a:chOff x="0" y="0"/>
          <a:chExt cx="0" cy="0"/>
        </a:xfrm>
      </p:grpSpPr>
      <p:pic>
        <p:nvPicPr>
          <p:cNvPr descr="IRC-Cover-Orange-1.jpg" id="55" name="Google Shape;55;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39"/>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7" name="Google Shape;57;p39"/>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39"/>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sz="3200">
                <a:solidFill>
                  <a:srgbClr val="FFFFFF"/>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59" name="Shape 59"/>
        <p:cNvGrpSpPr/>
        <p:nvPr/>
      </p:nvGrpSpPr>
      <p:grpSpPr>
        <a:xfrm>
          <a:off x="0" y="0"/>
          <a:ext cx="0" cy="0"/>
          <a:chOff x="0" y="0"/>
          <a:chExt cx="0" cy="0"/>
        </a:xfrm>
      </p:grpSpPr>
      <p:pic>
        <p:nvPicPr>
          <p:cNvPr descr="IRC-Cover-Purple-1.jpg" id="60" name="Google Shape;60;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1" name="Google Shape;61;p40"/>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000">
                <a:solidFill>
                  <a:schemeClr val="lt1"/>
                </a:solidFil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2" name="Google Shape;62;p40"/>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Libre Franklin Medium"/>
                <a:ea typeface="Libre Franklin Medium"/>
                <a:cs typeface="Libre Franklin Medium"/>
                <a:sym typeface="Libre Franklin Medium"/>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40"/>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sz="3200">
                <a:solidFill>
                  <a:srgbClr val="FFFFFF"/>
                </a:solidFil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SzPts val="1400"/>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11" name="Google Shape;11;p19"/>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2" name="Google Shape;12;p19"/>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D0D0D"/>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9"/>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Libre Franklin Medium"/>
                <a:ea typeface="Libre Franklin Medium"/>
                <a:cs typeface="Libre Franklin Medium"/>
                <a:sym typeface="Libre Franklin Medium"/>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9"/>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1pPr>
            <a:lvl2pPr indent="0" lvl="1"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2pPr>
            <a:lvl3pPr indent="0" lvl="2"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3pPr>
            <a:lvl4pPr indent="0" lvl="3"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4pPr>
            <a:lvl5pPr indent="0" lvl="4"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5pPr>
            <a:lvl6pPr indent="0" lvl="5"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6pPr>
            <a:lvl7pPr indent="0" lvl="6"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7pPr>
            <a:lvl8pPr indent="0" lvl="7"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8pPr>
            <a:lvl9pPr indent="0" lvl="8" marL="0" marR="0" rtl="0" algn="l">
              <a:spcBef>
                <a:spcPts val="0"/>
              </a:spcBef>
              <a:spcAft>
                <a:spcPts val="0"/>
              </a:spcAft>
              <a:buNone/>
              <a:defRPr b="0" i="0" sz="1000" u="none" cap="none" strike="noStrike">
                <a:solidFill>
                  <a:srgbClr val="0D0D0D"/>
                </a:solidFill>
                <a:latin typeface="Libre Franklin Medium"/>
                <a:ea typeface="Libre Franklin Medium"/>
                <a:cs typeface="Libre Franklin Medium"/>
                <a:sym typeface="Libre Franklin Medium"/>
              </a:defRPr>
            </a:lvl9pPr>
          </a:lstStyle>
          <a:p>
            <a:pPr indent="0" lvl="0" marL="0" rtl="0" algn="l">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EFBF1"/>
            </a:gs>
            <a:gs pos="74000">
              <a:srgbClr val="FFE28B"/>
            </a:gs>
            <a:gs pos="83000">
              <a:srgbClr val="FFE28B"/>
            </a:gs>
            <a:gs pos="100000">
              <a:srgbClr val="FEEBB2"/>
            </a:gs>
          </a:gsLst>
          <a:lin ang="16200000" scaled="0"/>
        </a:gradFill>
      </p:bgPr>
    </p:bg>
    <p:spTree>
      <p:nvGrpSpPr>
        <p:cNvPr id="151" name="Shape 151"/>
        <p:cNvGrpSpPr/>
        <p:nvPr/>
      </p:nvGrpSpPr>
      <p:grpSpPr>
        <a:xfrm>
          <a:off x="0" y="0"/>
          <a:ext cx="0" cy="0"/>
          <a:chOff x="0" y="0"/>
          <a:chExt cx="0" cy="0"/>
        </a:xfrm>
      </p:grpSpPr>
      <p:sp>
        <p:nvSpPr>
          <p:cNvPr id="152" name="Google Shape;152;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Google Shape;153;p25"/>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3"/>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54" name="Google Shape;154;p2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5" name="Google Shape;155;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6" name="Google Shape;156;p2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s"/>
              <a:t>‹#›</a:t>
            </a:fld>
            <a:endParaRPr/>
          </a:p>
        </p:txBody>
      </p:sp>
      <p:cxnSp>
        <p:nvCxnSpPr>
          <p:cNvPr id="157" name="Google Shape;157;p25"/>
          <p:cNvCxnSpPr/>
          <p:nvPr/>
        </p:nvCxnSpPr>
        <p:spPr>
          <a:xfrm rot="10800000">
            <a:off x="762000" y="826324"/>
            <a:ext cx="0" cy="914400"/>
          </a:xfrm>
          <a:prstGeom prst="straightConnector1">
            <a:avLst/>
          </a:prstGeom>
          <a:noFill/>
          <a:ln cap="flat" cmpd="sng" w="19050">
            <a:solidFill>
              <a:schemeClr val="accent3"/>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9" name="Shape 1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1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MOVIMIENTO DE MUJERES: EMPODERAMIENTO</a:t>
            </a:r>
            <a:endParaRPr/>
          </a:p>
        </p:txBody>
      </p:sp>
      <p:sp>
        <p:nvSpPr>
          <p:cNvPr id="1215" name="Google Shape;1215;p10"/>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rgbClr val="5D275D"/>
              </a:buClr>
              <a:buSzPts val="2400"/>
              <a:buFont typeface="Arial"/>
              <a:buChar char="•"/>
            </a:pPr>
            <a:r>
              <a:rPr lang="es" sz="2400"/>
              <a:t>Reconoce la importancia fundamental que tiene el empoderamiento en el proceso de sanación y recuperación.</a:t>
            </a:r>
            <a:endParaRPr/>
          </a:p>
          <a:p>
            <a:pPr indent="-152400" lvl="0" marL="90488" rtl="0" algn="l">
              <a:lnSpc>
                <a:spcPct val="110000"/>
              </a:lnSpc>
              <a:spcBef>
                <a:spcPts val="1400"/>
              </a:spcBef>
              <a:spcAft>
                <a:spcPts val="0"/>
              </a:spcAft>
              <a:buClr>
                <a:srgbClr val="5D275D"/>
              </a:buClr>
              <a:buSzPts val="2400"/>
              <a:buFont typeface="Arial"/>
              <a:buChar char="•"/>
            </a:pPr>
            <a:r>
              <a:rPr lang="es" sz="2400"/>
              <a:t>Deja que la sobreviviente exprese emociones, incluida la rabia, respecto a sus experiencias y a las restricciones sociales más generales.</a:t>
            </a:r>
            <a:endParaRPr/>
          </a:p>
          <a:p>
            <a:pPr indent="-152400" lvl="0" marL="90488" rtl="0" algn="l">
              <a:lnSpc>
                <a:spcPct val="110000"/>
              </a:lnSpc>
              <a:spcBef>
                <a:spcPts val="1400"/>
              </a:spcBef>
              <a:spcAft>
                <a:spcPts val="0"/>
              </a:spcAft>
              <a:buClr>
                <a:srgbClr val="5D275D"/>
              </a:buClr>
              <a:buSzPts val="2400"/>
              <a:buFont typeface="Arial"/>
              <a:buChar char="•"/>
            </a:pPr>
            <a:r>
              <a:rPr lang="es" sz="2400"/>
              <a:t>Reconoce que la rabia es una reacción normal, y ayuda a la persona sobreviviente a encontrar maneras de expresarla de manera constructiva.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1"/>
          <p:cNvSpPr txBox="1"/>
          <p:nvPr>
            <p:ph type="title"/>
          </p:nvPr>
        </p:nvSpPr>
        <p:spPr>
          <a:xfrm>
            <a:off x="663222" y="26101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br>
              <a:rPr lang="es"/>
            </a:br>
            <a:r>
              <a:rPr lang="es"/>
              <a:t> ACTIVIDAD: MOVIMIENTO DE MUJERES</a:t>
            </a:r>
            <a:endParaRPr/>
          </a:p>
        </p:txBody>
      </p:sp>
      <p:sp>
        <p:nvSpPr>
          <p:cNvPr id="1222" name="Google Shape;1222;p11"/>
          <p:cNvSpPr txBox="1"/>
          <p:nvPr>
            <p:ph idx="1" type="body"/>
          </p:nvPr>
        </p:nvSpPr>
        <p:spPr>
          <a:xfrm>
            <a:off x="7045380" y="647700"/>
            <a:ext cx="4478866" cy="5053469"/>
          </a:xfrm>
          <a:prstGeom prst="rect">
            <a:avLst/>
          </a:prstGeom>
          <a:noFill/>
          <a:ln>
            <a:noFill/>
          </a:ln>
        </p:spPr>
        <p:txBody>
          <a:bodyPr anchorCtr="0" anchor="ctr" bIns="45700" lIns="45700" spcFirstLastPara="1" rIns="45700" wrap="square" tIns="45700">
            <a:noAutofit/>
          </a:bodyPr>
          <a:lstStyle/>
          <a:p>
            <a:pPr indent="0" lvl="0" marL="0" rtl="0" algn="l">
              <a:lnSpc>
                <a:spcPct val="110000"/>
              </a:lnSpc>
              <a:spcBef>
                <a:spcPts val="0"/>
              </a:spcBef>
              <a:spcAft>
                <a:spcPts val="0"/>
              </a:spcAft>
              <a:buSzPts val="2800"/>
              <a:buNone/>
            </a:pPr>
            <a:r>
              <a:t/>
            </a:r>
            <a:endParaRPr sz="2800"/>
          </a:p>
          <a:p>
            <a:pPr indent="-457200" lvl="0" marL="457200" rtl="0" algn="l">
              <a:lnSpc>
                <a:spcPct val="110000"/>
              </a:lnSpc>
              <a:spcBef>
                <a:spcPts val="3600"/>
              </a:spcBef>
              <a:spcAft>
                <a:spcPts val="0"/>
              </a:spcAft>
              <a:buSzPts val="2800"/>
              <a:buFont typeface="Libre Franklin Medium"/>
              <a:buAutoNum type="arabicPeriod"/>
            </a:pPr>
            <a:r>
              <a:rPr lang="es" sz="2800"/>
              <a:t>¿Qué aspectos de la teoría feminista se están utilizando? </a:t>
            </a:r>
            <a:endParaRPr/>
          </a:p>
          <a:p>
            <a:pPr indent="-457200" lvl="0" marL="457200" rtl="0" algn="l">
              <a:lnSpc>
                <a:spcPct val="110000"/>
              </a:lnSpc>
              <a:spcBef>
                <a:spcPts val="3600"/>
              </a:spcBef>
              <a:spcAft>
                <a:spcPts val="0"/>
              </a:spcAft>
              <a:buSzPts val="2800"/>
              <a:buFont typeface="Libre Franklin Medium"/>
              <a:buAutoNum type="arabicPeriod"/>
            </a:pPr>
            <a:r>
              <a:rPr lang="es" sz="2800"/>
              <a:t>¿Qué aspectos faltan?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27" name="Shape 1227"/>
        <p:cNvGrpSpPr/>
        <p:nvPr/>
      </p:nvGrpSpPr>
      <p:grpSpPr>
        <a:xfrm>
          <a:off x="0" y="0"/>
          <a:ext cx="0" cy="0"/>
          <a:chOff x="0" y="0"/>
          <a:chExt cx="0" cy="0"/>
        </a:xfrm>
      </p:grpSpPr>
      <p:sp>
        <p:nvSpPr>
          <p:cNvPr id="1228" name="Google Shape;1228;p12"/>
          <p:cNvSpPr/>
          <p:nvPr/>
        </p:nvSpPr>
        <p:spPr>
          <a:xfrm>
            <a:off x="3653590" y="609600"/>
            <a:ext cx="4876800" cy="5181600"/>
          </a:xfrm>
          <a:prstGeom prst="ellipse">
            <a:avLst/>
          </a:prstGeom>
          <a:solidFill>
            <a:schemeClr val="lt2"/>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229" name="Google Shape;1229;p12"/>
          <p:cNvSpPr/>
          <p:nvPr/>
        </p:nvSpPr>
        <p:spPr>
          <a:xfrm>
            <a:off x="4648200" y="2667000"/>
            <a:ext cx="2819400" cy="3048000"/>
          </a:xfrm>
          <a:prstGeom prst="ellipse">
            <a:avLst/>
          </a:prstGeom>
          <a:solidFill>
            <a:schemeClr val="accent5"/>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230" name="Google Shape;1230;p12"/>
          <p:cNvSpPr/>
          <p:nvPr/>
        </p:nvSpPr>
        <p:spPr>
          <a:xfrm>
            <a:off x="4953000" y="3352800"/>
            <a:ext cx="2209800" cy="2362200"/>
          </a:xfrm>
          <a:prstGeom prst="ellipse">
            <a:avLst/>
          </a:prstGeom>
          <a:solidFill>
            <a:srgbClr val="93CDDD"/>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231" name="Google Shape;1231;p12"/>
          <p:cNvSpPr/>
          <p:nvPr/>
        </p:nvSpPr>
        <p:spPr>
          <a:xfrm>
            <a:off x="5143500" y="3962400"/>
            <a:ext cx="1752600" cy="1752600"/>
          </a:xfrm>
          <a:prstGeom prst="ellipse">
            <a:avLst/>
          </a:prstGeom>
          <a:solidFill>
            <a:schemeClr val="accent3"/>
          </a:solidFill>
          <a:ln cap="flat" cmpd="sng" w="9525">
            <a:solidFill>
              <a:schemeClr val="accent2"/>
            </a:solidFill>
            <a:prstDash val="solid"/>
            <a:round/>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grpSp>
        <p:nvGrpSpPr>
          <p:cNvPr id="1232" name="Google Shape;1232;p12"/>
          <p:cNvGrpSpPr/>
          <p:nvPr/>
        </p:nvGrpSpPr>
        <p:grpSpPr>
          <a:xfrm>
            <a:off x="5791200" y="4648200"/>
            <a:ext cx="457200" cy="914400"/>
            <a:chOff x="1752600" y="3124200"/>
            <a:chExt cx="609600" cy="1219200"/>
          </a:xfrm>
        </p:grpSpPr>
        <p:cxnSp>
          <p:nvCxnSpPr>
            <p:cNvPr id="1233" name="Google Shape;1233;p12"/>
            <p:cNvCxnSpPr/>
            <p:nvPr/>
          </p:nvCxnSpPr>
          <p:spPr>
            <a:xfrm>
              <a:off x="1905000" y="4191000"/>
              <a:ext cx="304800" cy="0"/>
            </a:xfrm>
            <a:prstGeom prst="straightConnector1">
              <a:avLst/>
            </a:prstGeom>
            <a:noFill/>
            <a:ln cap="flat" cmpd="sng" w="38100">
              <a:solidFill>
                <a:schemeClr val="dk1"/>
              </a:solidFill>
              <a:prstDash val="solid"/>
              <a:round/>
              <a:headEnd len="sm" w="sm" type="none"/>
              <a:tailEnd len="sm" w="sm" type="none"/>
            </a:ln>
          </p:spPr>
        </p:cxnSp>
        <p:sp>
          <p:nvSpPr>
            <p:cNvPr id="1234" name="Google Shape;1234;p12"/>
            <p:cNvSpPr/>
            <p:nvPr/>
          </p:nvSpPr>
          <p:spPr>
            <a:xfrm>
              <a:off x="1752600" y="3124200"/>
              <a:ext cx="609600" cy="609600"/>
            </a:xfrm>
            <a:prstGeom prst="ellipse">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cxnSp>
          <p:nvCxnSpPr>
            <p:cNvPr id="1235" name="Google Shape;1235;p12"/>
            <p:cNvCxnSpPr>
              <a:stCxn id="1234" idx="4"/>
            </p:cNvCxnSpPr>
            <p:nvPr/>
          </p:nvCxnSpPr>
          <p:spPr>
            <a:xfrm>
              <a:off x="2057400" y="3733800"/>
              <a:ext cx="0" cy="609600"/>
            </a:xfrm>
            <a:prstGeom prst="straightConnector1">
              <a:avLst/>
            </a:prstGeom>
            <a:noFill/>
            <a:ln cap="flat" cmpd="sng" w="38100">
              <a:solidFill>
                <a:schemeClr val="dk1"/>
              </a:solidFill>
              <a:prstDash val="solid"/>
              <a:round/>
              <a:headEnd len="sm" w="sm" type="none"/>
              <a:tailEnd len="sm" w="sm" type="none"/>
            </a:ln>
          </p:spPr>
        </p:cxnSp>
      </p:grpSp>
      <p:sp>
        <p:nvSpPr>
          <p:cNvPr id="1236" name="Google Shape;1236;p12"/>
          <p:cNvSpPr txBox="1"/>
          <p:nvPr/>
        </p:nvSpPr>
        <p:spPr>
          <a:xfrm>
            <a:off x="5241471" y="2800350"/>
            <a:ext cx="1524000" cy="38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Twentieth Century"/>
                <a:ea typeface="Twentieth Century"/>
                <a:cs typeface="Twentieth Century"/>
                <a:sym typeface="Twentieth Century"/>
              </a:rPr>
              <a:t>NORMAS</a:t>
            </a:r>
            <a:endParaRPr/>
          </a:p>
        </p:txBody>
      </p:sp>
      <p:sp>
        <p:nvSpPr>
          <p:cNvPr id="1237" name="Google Shape;1237;p12"/>
          <p:cNvSpPr txBox="1"/>
          <p:nvPr/>
        </p:nvSpPr>
        <p:spPr>
          <a:xfrm>
            <a:off x="5257800" y="4114800"/>
            <a:ext cx="1524000" cy="38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FFFFFF"/>
                </a:solidFill>
                <a:latin typeface="Twentieth Century"/>
                <a:ea typeface="Twentieth Century"/>
                <a:cs typeface="Twentieth Century"/>
                <a:sym typeface="Twentieth Century"/>
              </a:rPr>
              <a:t>VIOLENCIA</a:t>
            </a:r>
            <a:endParaRPr/>
          </a:p>
        </p:txBody>
      </p:sp>
      <p:sp>
        <p:nvSpPr>
          <p:cNvPr id="1238" name="Google Shape;1238;p12"/>
          <p:cNvSpPr txBox="1"/>
          <p:nvPr/>
        </p:nvSpPr>
        <p:spPr>
          <a:xfrm>
            <a:off x="5334000" y="3516086"/>
            <a:ext cx="1524000" cy="38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Twentieth Century"/>
                <a:ea typeface="Twentieth Century"/>
                <a:cs typeface="Twentieth Century"/>
                <a:sym typeface="Twentieth Century"/>
              </a:rPr>
              <a:t>ESTRUCTURAS</a:t>
            </a:r>
            <a:endParaRPr/>
          </a:p>
        </p:txBody>
      </p:sp>
      <p:sp>
        <p:nvSpPr>
          <p:cNvPr id="1239" name="Google Shape;1239;p12"/>
          <p:cNvSpPr txBox="1"/>
          <p:nvPr/>
        </p:nvSpPr>
        <p:spPr>
          <a:xfrm>
            <a:off x="5257800" y="1676400"/>
            <a:ext cx="1524000" cy="38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Twentieth Century"/>
                <a:ea typeface="Twentieth Century"/>
                <a:cs typeface="Twentieth Century"/>
                <a:sym typeface="Twentieth Century"/>
              </a:rPr>
              <a:t>PODER</a:t>
            </a:r>
            <a:endParaRPr/>
          </a:p>
        </p:txBody>
      </p:sp>
      <p:sp>
        <p:nvSpPr>
          <p:cNvPr id="1240" name="Google Shape;1240;p12"/>
          <p:cNvSpPr txBox="1"/>
          <p:nvPr/>
        </p:nvSpPr>
        <p:spPr>
          <a:xfrm rot="-5400000">
            <a:off x="3390900" y="2857500"/>
            <a:ext cx="1524000" cy="3810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Twentieth Century"/>
                <a:ea typeface="Twentieth Century"/>
                <a:cs typeface="Twentieth Century"/>
                <a:sym typeface="Twentieth Century"/>
              </a:rPr>
              <a:t>RECURSOS</a:t>
            </a:r>
            <a:endParaRPr/>
          </a:p>
        </p:txBody>
      </p:sp>
      <p:sp>
        <p:nvSpPr>
          <p:cNvPr id="1241" name="Google Shape;1241;p12"/>
          <p:cNvSpPr txBox="1"/>
          <p:nvPr/>
        </p:nvSpPr>
        <p:spPr>
          <a:xfrm rot="5400000">
            <a:off x="6661944" y="2786856"/>
            <a:ext cx="2286000" cy="36988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Twentieth Century"/>
                <a:ea typeface="Twentieth Century"/>
                <a:cs typeface="Twentieth Century"/>
                <a:sym typeface="Twentieth Century"/>
              </a:rPr>
              <a:t>OPORTUNIDADES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37"/>
                                        </p:tgtEl>
                                      </p:cBhvr>
                                    </p:animEffect>
                                    <p:set>
                                      <p:cBhvr>
                                        <p:cTn dur="1" fill="hold">
                                          <p:stCondLst>
                                            <p:cond delay="500"/>
                                          </p:stCondLst>
                                        </p:cTn>
                                        <p:tgtEl>
                                          <p:spTgt spid="12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31"/>
                                        </p:tgtEl>
                                      </p:cBhvr>
                                    </p:animEffect>
                                    <p:set>
                                      <p:cBhvr>
                                        <p:cTn dur="1" fill="hold">
                                          <p:stCondLst>
                                            <p:cond delay="500"/>
                                          </p:stCondLst>
                                        </p:cTn>
                                        <p:tgtEl>
                                          <p:spTgt spid="12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36"/>
                                        </p:tgtEl>
                                      </p:cBhvr>
                                    </p:animEffect>
                                    <p:set>
                                      <p:cBhvr>
                                        <p:cTn dur="1" fill="hold">
                                          <p:stCondLst>
                                            <p:cond delay="500"/>
                                          </p:stCondLst>
                                        </p:cTn>
                                        <p:tgtEl>
                                          <p:spTgt spid="12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30"/>
                                        </p:tgtEl>
                                      </p:cBhvr>
                                    </p:animEffect>
                                    <p:set>
                                      <p:cBhvr>
                                        <p:cTn dur="1" fill="hold">
                                          <p:stCondLst>
                                            <p:cond delay="500"/>
                                          </p:stCondLst>
                                        </p:cTn>
                                        <p:tgtEl>
                                          <p:spTgt spid="12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38"/>
                                        </p:tgtEl>
                                      </p:cBhvr>
                                    </p:animEffect>
                                    <p:set>
                                      <p:cBhvr>
                                        <p:cTn dur="1" fill="hold">
                                          <p:stCondLst>
                                            <p:cond delay="500"/>
                                          </p:stCondLst>
                                        </p:cTn>
                                        <p:tgtEl>
                                          <p:spTgt spid="12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29"/>
                                        </p:tgtEl>
                                      </p:cBhvr>
                                    </p:animEffect>
                                    <p:set>
                                      <p:cBhvr>
                                        <p:cTn dur="1" fill="hold">
                                          <p:stCondLst>
                                            <p:cond delay="500"/>
                                          </p:stCondLst>
                                        </p:cTn>
                                        <p:tgtEl>
                                          <p:spTgt spid="12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PRÁCTICA INFORMADA POR EL TRAUMA </a:t>
            </a:r>
            <a:endParaRPr/>
          </a:p>
        </p:txBody>
      </p:sp>
      <p:sp>
        <p:nvSpPr>
          <p:cNvPr id="1248" name="Google Shape;1248;p13"/>
          <p:cNvSpPr txBox="1"/>
          <p:nvPr>
            <p:ph idx="1" type="body"/>
          </p:nvPr>
        </p:nvSpPr>
        <p:spPr>
          <a:xfrm>
            <a:off x="975811" y="1612232"/>
            <a:ext cx="10141367" cy="4576178"/>
          </a:xfrm>
          <a:prstGeom prst="rect">
            <a:avLst/>
          </a:prstGeom>
          <a:noFill/>
          <a:ln>
            <a:noFill/>
          </a:ln>
        </p:spPr>
        <p:txBody>
          <a:bodyPr anchorCtr="0" anchor="t" bIns="45700" lIns="45700" spcFirstLastPara="1" rIns="45700" wrap="square" tIns="45700">
            <a:noAutofit/>
          </a:bodyPr>
          <a:lstStyle/>
          <a:p>
            <a:pPr indent="-133350" lvl="0" marL="90488" rtl="0" algn="l">
              <a:lnSpc>
                <a:spcPct val="110000"/>
              </a:lnSpc>
              <a:spcBef>
                <a:spcPts val="0"/>
              </a:spcBef>
              <a:spcAft>
                <a:spcPts val="0"/>
              </a:spcAft>
              <a:buClr>
                <a:srgbClr val="5D275D"/>
              </a:buClr>
              <a:buSzPts val="2100"/>
              <a:buFont typeface="Arial"/>
              <a:buChar char="•"/>
            </a:pPr>
            <a:r>
              <a:rPr b="1" lang="es" sz="2100"/>
              <a:t>Respeto y consideración positiva</a:t>
            </a:r>
            <a:endParaRPr/>
          </a:p>
          <a:p>
            <a:pPr indent="-133350" lvl="1" marL="265113" rtl="0" algn="l">
              <a:lnSpc>
                <a:spcPct val="90000"/>
              </a:lnSpc>
              <a:spcBef>
                <a:spcPts val="400"/>
              </a:spcBef>
              <a:spcAft>
                <a:spcPts val="0"/>
              </a:spcAft>
              <a:buClr>
                <a:srgbClr val="5D275D"/>
              </a:buClr>
              <a:buSzPts val="2100"/>
              <a:buFont typeface="Arial"/>
              <a:buChar char="•"/>
            </a:pPr>
            <a:r>
              <a:rPr lang="es" sz="2100"/>
              <a:t>Respeto por la voluntad y la valentía que tiene la persona sobreviviente al recurrir a servicios de ayuda.</a:t>
            </a:r>
            <a:endParaRPr/>
          </a:p>
          <a:p>
            <a:pPr indent="-133350" lvl="1" marL="265113" rtl="0" algn="l">
              <a:lnSpc>
                <a:spcPct val="90000"/>
              </a:lnSpc>
              <a:spcBef>
                <a:spcPts val="600"/>
              </a:spcBef>
              <a:spcAft>
                <a:spcPts val="0"/>
              </a:spcAft>
              <a:buClr>
                <a:srgbClr val="5D275D"/>
              </a:buClr>
              <a:buSzPts val="2100"/>
              <a:buFont typeface="Arial"/>
              <a:buChar char="•"/>
            </a:pPr>
            <a:r>
              <a:rPr lang="es" sz="2100"/>
              <a:t>Reconocer que la persona sobreviviente es capaz de superar la situación y crecer más allá de la experiencia que ha tenido.</a:t>
            </a:r>
            <a:endParaRPr/>
          </a:p>
          <a:p>
            <a:pPr indent="-133350" lvl="0" marL="90488" rtl="0" algn="l">
              <a:lnSpc>
                <a:spcPct val="110000"/>
              </a:lnSpc>
              <a:spcBef>
                <a:spcPts val="1600"/>
              </a:spcBef>
              <a:spcAft>
                <a:spcPts val="0"/>
              </a:spcAft>
              <a:buClr>
                <a:srgbClr val="5D275D"/>
              </a:buClr>
              <a:buSzPts val="2100"/>
              <a:buFont typeface="Arial"/>
              <a:buChar char="•"/>
            </a:pPr>
            <a:r>
              <a:rPr b="1" lang="es" sz="2100"/>
              <a:t>Garantizar la seguridad</a:t>
            </a:r>
            <a:endParaRPr/>
          </a:p>
          <a:p>
            <a:pPr indent="-133350" lvl="1" marL="265113" rtl="0" algn="l">
              <a:lnSpc>
                <a:spcPct val="90000"/>
              </a:lnSpc>
              <a:spcBef>
                <a:spcPts val="400"/>
              </a:spcBef>
              <a:spcAft>
                <a:spcPts val="0"/>
              </a:spcAft>
              <a:buClr>
                <a:srgbClr val="5D275D"/>
              </a:buClr>
              <a:buSzPts val="2100"/>
              <a:buFont typeface="Arial"/>
              <a:buChar char="•"/>
            </a:pPr>
            <a:r>
              <a:rPr lang="es" sz="2100"/>
              <a:t>Seguridad física: no hay posibilidad de que la trabajadora social u otros proveedores de servicios ejerzan un daño físico.</a:t>
            </a:r>
            <a:endParaRPr/>
          </a:p>
          <a:p>
            <a:pPr indent="-133350" lvl="1" marL="265113" rtl="0" algn="l">
              <a:lnSpc>
                <a:spcPct val="90000"/>
              </a:lnSpc>
              <a:spcBef>
                <a:spcPts val="600"/>
              </a:spcBef>
              <a:spcAft>
                <a:spcPts val="0"/>
              </a:spcAft>
              <a:buClr>
                <a:srgbClr val="5D275D"/>
              </a:buClr>
              <a:buSzPts val="2100"/>
              <a:buFont typeface="Arial"/>
              <a:buChar char="•"/>
            </a:pPr>
            <a:r>
              <a:rPr lang="es" sz="2100"/>
              <a:t>Seguridad psicológica: no se debe criticar, juzgar, rechazar, humillar, interrumpir, mostrar desagrado o malinterpretar gravemente los hechos.</a:t>
            </a:r>
            <a:endParaRPr/>
          </a:p>
          <a:p>
            <a:pPr indent="-133350" lvl="0" marL="90488" rtl="0" algn="l">
              <a:lnSpc>
                <a:spcPct val="110000"/>
              </a:lnSpc>
              <a:spcBef>
                <a:spcPts val="1600"/>
              </a:spcBef>
              <a:spcAft>
                <a:spcPts val="0"/>
              </a:spcAft>
              <a:buClr>
                <a:srgbClr val="5D275D"/>
              </a:buClr>
              <a:buSzPts val="2100"/>
              <a:buFont typeface="Arial"/>
              <a:buChar char="•"/>
            </a:pPr>
            <a:r>
              <a:rPr b="1" lang="es" sz="2100"/>
              <a:t>Restaurar la relación entre la persona sobreviviente y su comunidad</a:t>
            </a:r>
            <a:endParaRPr/>
          </a:p>
          <a:p>
            <a:pPr indent="-133350" lvl="1" marL="265113" rtl="0" algn="l">
              <a:lnSpc>
                <a:spcPct val="90000"/>
              </a:lnSpc>
              <a:spcBef>
                <a:spcPts val="400"/>
              </a:spcBef>
              <a:spcAft>
                <a:spcPts val="0"/>
              </a:spcAft>
              <a:buClr>
                <a:srgbClr val="5D275D"/>
              </a:buClr>
              <a:buSzPts val="2100"/>
              <a:buFont typeface="Arial"/>
              <a:buChar char="•"/>
            </a:pPr>
            <a:r>
              <a:rPr lang="es" sz="2100"/>
              <a:t>Recuperarse en el contexto de las relaciones.</a:t>
            </a:r>
            <a:endParaRPr/>
          </a:p>
          <a:p>
            <a:pPr indent="-133350" lvl="1" marL="265113" rtl="0" algn="l">
              <a:lnSpc>
                <a:spcPct val="90000"/>
              </a:lnSpc>
              <a:spcBef>
                <a:spcPts val="600"/>
              </a:spcBef>
              <a:spcAft>
                <a:spcPts val="0"/>
              </a:spcAft>
              <a:buClr>
                <a:srgbClr val="5D275D"/>
              </a:buClr>
              <a:buSzPts val="2100"/>
              <a:buFont typeface="Arial"/>
              <a:buChar char="•"/>
            </a:pPr>
            <a:r>
              <a:rPr lang="es" sz="2100"/>
              <a:t>Ganar de nuevo la confianza, la autonomía, la iniciativa, la competencia, la identidad y la intimidad. </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4"/>
          <p:cNvSpPr txBox="1"/>
          <p:nvPr>
            <p:ph type="title"/>
          </p:nvPr>
        </p:nvSpPr>
        <p:spPr>
          <a:xfrm>
            <a:off x="682272" y="262920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r>
              <a:rPr lang="es"/>
              <a:t>ACTIVIDAD: </a:t>
            </a:r>
            <a:br>
              <a:rPr lang="es"/>
            </a:br>
            <a:r>
              <a:rPr lang="es"/>
              <a:t>AUNAR LAS TEORÍAS </a:t>
            </a:r>
            <a:endParaRPr/>
          </a:p>
        </p:txBody>
      </p:sp>
      <p:sp>
        <p:nvSpPr>
          <p:cNvPr id="1255" name="Google Shape;1255;p14"/>
          <p:cNvSpPr txBox="1"/>
          <p:nvPr>
            <p:ph idx="1" type="body"/>
          </p:nvPr>
        </p:nvSpPr>
        <p:spPr>
          <a:xfrm>
            <a:off x="6951133" y="1241778"/>
            <a:ext cx="4478866" cy="5053469"/>
          </a:xfrm>
          <a:prstGeom prst="rect">
            <a:avLst/>
          </a:prstGeom>
          <a:noFill/>
          <a:ln>
            <a:noFill/>
          </a:ln>
        </p:spPr>
        <p:txBody>
          <a:bodyPr anchorCtr="0" anchor="ctr" bIns="45700" lIns="45700" spcFirstLastPara="1" rIns="45700" wrap="square" tIns="45700">
            <a:noAutofit/>
          </a:bodyPr>
          <a:lstStyle/>
          <a:p>
            <a:pPr indent="-457200" lvl="0" marL="457200" rtl="0" algn="l">
              <a:lnSpc>
                <a:spcPct val="110000"/>
              </a:lnSpc>
              <a:spcBef>
                <a:spcPts val="0"/>
              </a:spcBef>
              <a:spcAft>
                <a:spcPts val="0"/>
              </a:spcAft>
              <a:buSzPts val="2400"/>
              <a:buChar char="•"/>
            </a:pPr>
            <a:r>
              <a:rPr lang="es" sz="2400"/>
              <a:t>Se repartirá a cada grupo una serie de tarjetas con afirmaciones. </a:t>
            </a:r>
            <a:endParaRPr sz="2400"/>
          </a:p>
          <a:p>
            <a:pPr indent="-457200" lvl="0" marL="457200" rtl="0" algn="l">
              <a:lnSpc>
                <a:spcPct val="110000"/>
              </a:lnSpc>
              <a:spcBef>
                <a:spcPts val="3600"/>
              </a:spcBef>
              <a:spcAft>
                <a:spcPts val="0"/>
              </a:spcAft>
              <a:buSzPts val="2400"/>
              <a:buChar char="•"/>
            </a:pPr>
            <a:r>
              <a:rPr lang="es" sz="2400"/>
              <a:t>Juntos, determinen cuál de estas tres teorías es la más apropiada para cada una de las afirmaciones. </a:t>
            </a:r>
            <a:endParaRPr/>
          </a:p>
          <a:p>
            <a:pPr indent="-457200" lvl="0" marL="457200" rtl="0" algn="l">
              <a:lnSpc>
                <a:spcPct val="110000"/>
              </a:lnSpc>
              <a:spcBef>
                <a:spcPts val="3600"/>
              </a:spcBef>
              <a:spcAft>
                <a:spcPts val="0"/>
              </a:spcAft>
              <a:buSzPts val="2400"/>
              <a:buChar char="•"/>
            </a:pPr>
            <a:r>
              <a:rPr lang="es" sz="2400"/>
              <a:t>Seguidamente nos reuniremos todo el grupo para comentar cómo hemos categorizado las afirmaciones. </a:t>
            </a:r>
            <a:endParaRPr sz="2400"/>
          </a:p>
          <a:p>
            <a:pPr indent="0" lvl="0" marL="0" rtl="0" algn="l">
              <a:lnSpc>
                <a:spcPct val="110000"/>
              </a:lnSpc>
              <a:spcBef>
                <a:spcPts val="3600"/>
              </a:spcBef>
              <a:spcAft>
                <a:spcPts val="0"/>
              </a:spcAft>
              <a:buSzPts val="2400"/>
              <a:buNone/>
            </a:pPr>
            <a:r>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GESTIÓN DE CASOS DE VBG  CENTRADA EN LA PERSONA SOBREVIVIENTE</a:t>
            </a:r>
            <a:endParaRPr/>
          </a:p>
        </p:txBody>
      </p:sp>
      <p:sp>
        <p:nvSpPr>
          <p:cNvPr id="1262" name="Google Shape;1262;p15"/>
          <p:cNvSpPr txBox="1"/>
          <p:nvPr>
            <p:ph idx="1" type="body"/>
          </p:nvPr>
        </p:nvSpPr>
        <p:spPr>
          <a:xfrm>
            <a:off x="1048000" y="1852875"/>
            <a:ext cx="10298400" cy="4022700"/>
          </a:xfrm>
          <a:prstGeom prst="rect">
            <a:avLst/>
          </a:prstGeom>
          <a:noFill/>
          <a:ln>
            <a:noFill/>
          </a:ln>
        </p:spPr>
        <p:txBody>
          <a:bodyPr anchorCtr="0" anchor="t" bIns="45700" lIns="45700" spcFirstLastPara="1" rIns="45700" wrap="square" tIns="45700">
            <a:noAutofit/>
          </a:bodyPr>
          <a:lstStyle/>
          <a:p>
            <a:pPr indent="-90488" lvl="0" marL="90488" rtl="0" algn="l">
              <a:lnSpc>
                <a:spcPct val="110000"/>
              </a:lnSpc>
              <a:spcBef>
                <a:spcPts val="0"/>
              </a:spcBef>
              <a:spcAft>
                <a:spcPts val="0"/>
              </a:spcAft>
              <a:buSzPts val="2400"/>
              <a:buNone/>
            </a:pPr>
            <a:r>
              <a:rPr b="1" lang="es" sz="2400"/>
              <a:t>Las experiencias, las necesidades, los derechos y las decisiones de la persona sobreviviente son el núcleo de la relación de la gestión de casos, que es un espacio para la recuperación y el empoderamiento</a:t>
            </a:r>
            <a:endParaRPr b="1" sz="2400"/>
          </a:p>
          <a:p>
            <a:pPr indent="-265113" lvl="1" marL="265113" rtl="0" algn="l">
              <a:lnSpc>
                <a:spcPct val="90000"/>
              </a:lnSpc>
              <a:spcBef>
                <a:spcPts val="1400"/>
              </a:spcBef>
              <a:spcAft>
                <a:spcPts val="0"/>
              </a:spcAft>
              <a:buSzPts val="2400"/>
              <a:buChar char="🢝"/>
            </a:pPr>
            <a:r>
              <a:rPr lang="es" sz="2400"/>
              <a:t>Práctica estándar del trabajo social, que consiste en evaluar necesidades, prestar o coordinar servicios para responder a estas necesidades y hacer un seguimiento del avance. </a:t>
            </a:r>
            <a:endParaRPr/>
          </a:p>
          <a:p>
            <a:pPr indent="-265113" lvl="1" marL="265113" rtl="0" algn="l">
              <a:lnSpc>
                <a:spcPct val="90000"/>
              </a:lnSpc>
              <a:spcBef>
                <a:spcPts val="600"/>
              </a:spcBef>
              <a:spcAft>
                <a:spcPts val="0"/>
              </a:spcAft>
              <a:buSzPts val="2400"/>
              <a:buChar char="🢝"/>
            </a:pPr>
            <a:r>
              <a:rPr lang="es" sz="2400"/>
              <a:t>Desde una perspectiva que reconoce que las experiencias de la persona sobreviviente han despojado a la persona de su dignidad y control, y han destruido su confianza en las relaciones. </a:t>
            </a:r>
            <a:endParaRPr/>
          </a:p>
          <a:p>
            <a:pPr indent="-265113" lvl="1" marL="265113" rtl="0" algn="l">
              <a:lnSpc>
                <a:spcPct val="90000"/>
              </a:lnSpc>
              <a:spcBef>
                <a:spcPts val="600"/>
              </a:spcBef>
              <a:spcAft>
                <a:spcPts val="0"/>
              </a:spcAft>
              <a:buSzPts val="2400"/>
              <a:buChar char="🢝"/>
            </a:pPr>
            <a:r>
              <a:rPr b="1" lang="es" sz="2400"/>
              <a:t>Establecer una relación con la persona sobreviviente que promueva su seguridad emocional y física, genere confianza y ayude a la persona a restaurar cierto nivel de control sobre su vida.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6"/>
          <p:cNvSpPr txBox="1"/>
          <p:nvPr>
            <p:ph type="title"/>
          </p:nvPr>
        </p:nvSpPr>
        <p:spPr>
          <a:xfrm>
            <a:off x="682272" y="274350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r>
              <a:rPr lang="es"/>
              <a:t>GESTIÓN DE CASOS DE VBG  CENTRADA EN LA PERSONA SOBREVIVIENTE</a:t>
            </a:r>
            <a:br>
              <a:rPr lang="es"/>
            </a:br>
            <a:br>
              <a:rPr lang="es"/>
            </a:br>
            <a:r>
              <a:rPr lang="es"/>
              <a:t> DE LA TEORÍA A LA PRÁCTICA</a:t>
            </a:r>
            <a:endParaRPr/>
          </a:p>
        </p:txBody>
      </p:sp>
      <p:sp>
        <p:nvSpPr>
          <p:cNvPr id="1269" name="Google Shape;1269;p16"/>
          <p:cNvSpPr txBox="1"/>
          <p:nvPr>
            <p:ph idx="1" type="body"/>
          </p:nvPr>
        </p:nvSpPr>
        <p:spPr>
          <a:xfrm>
            <a:off x="6339639" y="1162327"/>
            <a:ext cx="5033210" cy="5962373"/>
          </a:xfrm>
          <a:prstGeom prst="rect">
            <a:avLst/>
          </a:prstGeom>
          <a:noFill/>
          <a:ln>
            <a:noFill/>
          </a:ln>
        </p:spPr>
        <p:txBody>
          <a:bodyPr anchorCtr="0" anchor="ctr" bIns="45700" lIns="45700" spcFirstLastPara="1" rIns="45700" wrap="square" tIns="45700">
            <a:noAutofit/>
          </a:bodyPr>
          <a:lstStyle/>
          <a:p>
            <a:pPr indent="-457200" lvl="0" marL="457200" rtl="0" algn="l">
              <a:lnSpc>
                <a:spcPct val="110000"/>
              </a:lnSpc>
              <a:spcBef>
                <a:spcPts val="0"/>
              </a:spcBef>
              <a:spcAft>
                <a:spcPts val="0"/>
              </a:spcAft>
              <a:buSzPts val="2200"/>
              <a:buChar char="•"/>
            </a:pPr>
            <a:r>
              <a:rPr lang="es" sz="2200"/>
              <a:t>Sirviéndonos de nuestro estudio de caso, los grupos reflexionarán sobre cómo sería la gestión de casos de VBG centrada en la persona sobreviviente en esta situación concreta. </a:t>
            </a:r>
            <a:endParaRPr sz="2200"/>
          </a:p>
          <a:p>
            <a:pPr indent="-457200" lvl="0" marL="457200" rtl="0" algn="l">
              <a:lnSpc>
                <a:spcPct val="110000"/>
              </a:lnSpc>
              <a:spcBef>
                <a:spcPts val="3600"/>
              </a:spcBef>
              <a:spcAft>
                <a:spcPts val="0"/>
              </a:spcAft>
              <a:buSzPts val="2200"/>
              <a:buChar char="•"/>
            </a:pPr>
            <a:r>
              <a:rPr b="1" lang="es" sz="2200"/>
              <a:t>Gestoras de caso</a:t>
            </a:r>
            <a:r>
              <a:rPr b="1" lang="es" sz="2200"/>
              <a:t>:</a:t>
            </a:r>
            <a:r>
              <a:rPr lang="es" sz="2200"/>
              <a:t> ¿qué creen que podrían hacer para garantizar que el proceso de gestión de casos de VBG  se centre en la persona sobreviviente? </a:t>
            </a:r>
            <a:endParaRPr sz="2200"/>
          </a:p>
          <a:p>
            <a:pPr indent="-457200" lvl="0" marL="457200" rtl="0" algn="l">
              <a:lnSpc>
                <a:spcPct val="110000"/>
              </a:lnSpc>
              <a:spcBef>
                <a:spcPts val="3600"/>
              </a:spcBef>
              <a:spcAft>
                <a:spcPts val="0"/>
              </a:spcAft>
              <a:buSzPts val="2200"/>
              <a:buChar char="•"/>
            </a:pPr>
            <a:r>
              <a:rPr b="1" lang="es" sz="2200"/>
              <a:t>Personas sobrevivientes:</a:t>
            </a:r>
            <a:r>
              <a:rPr lang="es" sz="2200"/>
              <a:t> ¿qué necesitan como sobrevivientes para recuperar su sensación de seguridad emocional y física, para ganar confianza y restaurar el control y poder sobre sus vidas?</a:t>
            </a:r>
            <a:endParaRPr/>
          </a:p>
          <a:p>
            <a:pPr indent="-317500" lvl="0" marL="457200" rtl="0" algn="ctr">
              <a:lnSpc>
                <a:spcPct val="110000"/>
              </a:lnSpc>
              <a:spcBef>
                <a:spcPts val="3600"/>
              </a:spcBef>
              <a:spcAft>
                <a:spcPts val="0"/>
              </a:spcAft>
              <a:buSzPts val="2200"/>
              <a:buNone/>
            </a:pPr>
            <a:r>
              <a:t/>
            </a:r>
            <a:endParaRPr sz="2200"/>
          </a:p>
          <a:p>
            <a:pPr indent="-317500" lvl="0" marL="457200" rtl="0" algn="ctr">
              <a:lnSpc>
                <a:spcPct val="110000"/>
              </a:lnSpc>
              <a:spcBef>
                <a:spcPts val="3600"/>
              </a:spcBef>
              <a:spcAft>
                <a:spcPts val="0"/>
              </a:spcAft>
              <a:buSzPts val="2200"/>
              <a:buNone/>
            </a:pPr>
            <a:r>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17"/>
          <p:cNvSpPr txBox="1"/>
          <p:nvPr>
            <p:ph type="title"/>
          </p:nvPr>
        </p:nvSpPr>
        <p:spPr>
          <a:xfrm>
            <a:off x="777522" y="29911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r>
              <a:rPr lang="es"/>
              <a:t>ACTIVIDAD:</a:t>
            </a:r>
            <a:br>
              <a:rPr lang="es"/>
            </a:br>
            <a:r>
              <a:rPr lang="es"/>
              <a:t>APLICACIÓN PRÁCTICA </a:t>
            </a:r>
            <a:endParaRPr/>
          </a:p>
        </p:txBody>
      </p:sp>
      <p:sp>
        <p:nvSpPr>
          <p:cNvPr id="1276" name="Google Shape;1276;p17"/>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p>
            <a:pPr indent="-304800" lvl="0" marL="457200" rtl="0" algn="ctr">
              <a:lnSpc>
                <a:spcPct val="110000"/>
              </a:lnSpc>
              <a:spcBef>
                <a:spcPts val="0"/>
              </a:spcBef>
              <a:spcAft>
                <a:spcPts val="0"/>
              </a:spcAft>
              <a:buSzPts val="2400"/>
              <a:buNone/>
            </a:pPr>
            <a:r>
              <a:t/>
            </a:r>
            <a:endParaRPr sz="2400"/>
          </a:p>
          <a:p>
            <a:pPr indent="-457200" lvl="0" marL="457200" rtl="0" algn="l">
              <a:lnSpc>
                <a:spcPct val="110000"/>
              </a:lnSpc>
              <a:spcBef>
                <a:spcPts val="3600"/>
              </a:spcBef>
              <a:spcAft>
                <a:spcPts val="0"/>
              </a:spcAft>
              <a:buSzPts val="2400"/>
              <a:buChar char="•"/>
            </a:pPr>
            <a:r>
              <a:rPr b="1" lang="es" sz="2400"/>
              <a:t>Trabajo social – Movimiento de mujeres – Teoría del trauma </a:t>
            </a:r>
            <a:endParaRPr/>
          </a:p>
          <a:p>
            <a:pPr indent="-457200" lvl="0" marL="457200" rtl="0" algn="l">
              <a:lnSpc>
                <a:spcPct val="110000"/>
              </a:lnSpc>
              <a:spcBef>
                <a:spcPts val="3600"/>
              </a:spcBef>
              <a:spcAft>
                <a:spcPts val="0"/>
              </a:spcAft>
              <a:buSzPts val="2400"/>
              <a:buFont typeface="Arial"/>
              <a:buChar char="•"/>
            </a:pPr>
            <a:r>
              <a:rPr lang="es" sz="2400"/>
              <a:t> ¿Qué ha sido nuevo para ustedes? </a:t>
            </a:r>
            <a:endParaRPr/>
          </a:p>
          <a:p>
            <a:pPr indent="-457200" lvl="0" marL="457200" rtl="0" algn="l">
              <a:lnSpc>
                <a:spcPct val="110000"/>
              </a:lnSpc>
              <a:spcBef>
                <a:spcPts val="3600"/>
              </a:spcBef>
              <a:spcAft>
                <a:spcPts val="0"/>
              </a:spcAft>
              <a:buSzPts val="2400"/>
              <a:buFont typeface="Arial"/>
              <a:buChar char="•"/>
            </a:pPr>
            <a:r>
              <a:rPr lang="es" sz="2400"/>
              <a:t> ¿Qué les ha resultado interesante?</a:t>
            </a:r>
            <a:endParaRPr/>
          </a:p>
          <a:p>
            <a:pPr indent="-457200" lvl="0" marL="457200" rtl="0" algn="l">
              <a:lnSpc>
                <a:spcPct val="110000"/>
              </a:lnSpc>
              <a:spcBef>
                <a:spcPts val="3600"/>
              </a:spcBef>
              <a:spcAft>
                <a:spcPts val="0"/>
              </a:spcAft>
              <a:buSzPts val="2400"/>
              <a:buFont typeface="Arial"/>
              <a:buChar char="•"/>
            </a:pPr>
            <a:r>
              <a:rPr lang="es" sz="2400"/>
              <a:t> ¿Qué les ha resultado útil?</a:t>
            </a:r>
            <a:endParaRPr/>
          </a:p>
          <a:p>
            <a:pPr indent="-457200" lvl="0" marL="457200" rtl="0" algn="l">
              <a:lnSpc>
                <a:spcPct val="110000"/>
              </a:lnSpc>
              <a:spcBef>
                <a:spcPts val="3600"/>
              </a:spcBef>
              <a:spcAft>
                <a:spcPts val="0"/>
              </a:spcAft>
              <a:buSzPts val="2400"/>
              <a:buFont typeface="Arial"/>
              <a:buChar char="•"/>
            </a:pPr>
            <a:r>
              <a:rPr lang="es" sz="2400"/>
              <a:t> ¿Hay algún punto que todavía necesite aclarase?</a:t>
            </a:r>
            <a:endParaRPr/>
          </a:p>
          <a:p>
            <a:pPr indent="-304800" lvl="0" marL="457200" rtl="0" algn="ctr">
              <a:lnSpc>
                <a:spcPct val="110000"/>
              </a:lnSpc>
              <a:spcBef>
                <a:spcPts val="3600"/>
              </a:spcBef>
              <a:spcAft>
                <a:spcPts val="0"/>
              </a:spcAft>
              <a:buSzPts val="2400"/>
              <a:buFont typeface="Arial"/>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None/>
            </a:pPr>
            <a:r>
              <a:rPr lang="es"/>
              <a:t>PARA CONCLUIR</a:t>
            </a:r>
            <a:endParaRPr/>
          </a:p>
        </p:txBody>
      </p:sp>
      <p:sp>
        <p:nvSpPr>
          <p:cNvPr id="1283" name="Google Shape;1283;p18"/>
          <p:cNvSpPr txBox="1"/>
          <p:nvPr>
            <p:ph idx="1" type="body"/>
          </p:nvPr>
        </p:nvSpPr>
        <p:spPr>
          <a:xfrm>
            <a:off x="3044193" y="2294319"/>
            <a:ext cx="6123869" cy="578554"/>
          </a:xfrm>
          <a:prstGeom prst="rect">
            <a:avLst/>
          </a:prstGeom>
          <a:noFill/>
          <a:ln>
            <a:noFill/>
          </a:ln>
        </p:spPr>
        <p:txBody>
          <a:bodyPr anchorCtr="0" anchor="t" bIns="45700" lIns="45700" spcFirstLastPara="1" rIns="45700" wrap="square" tIns="45700">
            <a:noAutofit/>
          </a:bodyPr>
          <a:lstStyle/>
          <a:p>
            <a:pPr indent="-90488" lvl="0" marL="90488" rtl="0" algn="ctr">
              <a:lnSpc>
                <a:spcPct val="90000"/>
              </a:lnSpc>
              <a:spcBef>
                <a:spcPts val="0"/>
              </a:spcBef>
              <a:spcAft>
                <a:spcPts val="0"/>
              </a:spcAft>
              <a:buClr>
                <a:srgbClr val="5D275D"/>
              </a:buClr>
              <a:buSzPts val="3600"/>
              <a:buNone/>
            </a:pPr>
            <a:r>
              <a:rPr lang="es" sz="3600"/>
              <a:t>¿PREGUNTAS?</a:t>
            </a:r>
            <a:endParaRPr/>
          </a:p>
          <a:p>
            <a:pPr indent="0" lvl="0" marL="90488" rtl="0" algn="ctr">
              <a:lnSpc>
                <a:spcPct val="90000"/>
              </a:lnSpc>
              <a:spcBef>
                <a:spcPts val="1400"/>
              </a:spcBef>
              <a:spcAft>
                <a:spcPts val="0"/>
              </a:spcAft>
              <a:buClr>
                <a:srgbClr val="5D275D"/>
              </a:buClr>
              <a:buSzPts val="3600"/>
              <a:buFont typeface="Arial"/>
              <a:buNone/>
            </a:pPr>
            <a:r>
              <a:t/>
            </a:r>
            <a:endParaRPr sz="3600"/>
          </a:p>
          <a:p>
            <a:pPr indent="0" lvl="0" marL="90488" rtl="0" algn="ctr">
              <a:lnSpc>
                <a:spcPct val="90000"/>
              </a:lnSpc>
              <a:spcBef>
                <a:spcPts val="1400"/>
              </a:spcBef>
              <a:spcAft>
                <a:spcPts val="0"/>
              </a:spcAft>
              <a:buSzPts val="3600"/>
              <a:buNone/>
            </a:pPr>
            <a:r>
              <a:t/>
            </a:r>
            <a:endParaRPr sz="3600"/>
          </a:p>
        </p:txBody>
      </p:sp>
      <p:sp>
        <p:nvSpPr>
          <p:cNvPr id="1284" name="Google Shape;1284;p18"/>
          <p:cNvSpPr txBox="1"/>
          <p:nvPr>
            <p:ph idx="1" type="body"/>
          </p:nvPr>
        </p:nvSpPr>
        <p:spPr>
          <a:xfrm>
            <a:off x="3124404" y="3866446"/>
            <a:ext cx="6123869" cy="578554"/>
          </a:xfrm>
          <a:prstGeom prst="rect">
            <a:avLst/>
          </a:prstGeom>
          <a:noFill/>
          <a:ln>
            <a:noFill/>
          </a:ln>
        </p:spPr>
        <p:txBody>
          <a:bodyPr anchorCtr="0" anchor="t" bIns="45700" lIns="45700" spcFirstLastPara="1" rIns="45700" wrap="square" tIns="45700">
            <a:noAutofit/>
          </a:bodyPr>
          <a:lstStyle/>
          <a:p>
            <a:pPr indent="-90488" lvl="0" marL="90488" rtl="0" algn="ctr">
              <a:lnSpc>
                <a:spcPct val="90000"/>
              </a:lnSpc>
              <a:spcBef>
                <a:spcPts val="0"/>
              </a:spcBef>
              <a:spcAft>
                <a:spcPts val="0"/>
              </a:spcAft>
              <a:buClr>
                <a:srgbClr val="5D275D"/>
              </a:buClr>
              <a:buSzPts val="3600"/>
              <a:buNone/>
            </a:pPr>
            <a:r>
              <a:rPr lang="es" sz="3600">
                <a:solidFill>
                  <a:schemeClr val="accent5"/>
                </a:solidFill>
              </a:rPr>
              <a:t>¿DUDAS?</a:t>
            </a:r>
            <a:endParaRPr/>
          </a:p>
          <a:p>
            <a:pPr indent="0" lvl="0" marL="90488" rtl="0" algn="ctr">
              <a:lnSpc>
                <a:spcPct val="90000"/>
              </a:lnSpc>
              <a:spcBef>
                <a:spcPts val="1400"/>
              </a:spcBef>
              <a:spcAft>
                <a:spcPts val="0"/>
              </a:spcAft>
              <a:buClr>
                <a:srgbClr val="5D275D"/>
              </a:buClr>
              <a:buSzPts val="3600"/>
              <a:buFont typeface="Arial"/>
              <a:buNone/>
            </a:pPr>
            <a:r>
              <a:t/>
            </a:r>
            <a:endParaRPr sz="3600"/>
          </a:p>
          <a:p>
            <a:pPr indent="0" lvl="0" marL="90488" rtl="0" algn="ctr">
              <a:lnSpc>
                <a:spcPct val="90000"/>
              </a:lnSpc>
              <a:spcBef>
                <a:spcPts val="1400"/>
              </a:spcBef>
              <a:spcAft>
                <a:spcPts val="0"/>
              </a:spcAft>
              <a:buSzPts val="3600"/>
              <a:buNone/>
            </a:pPr>
            <a:r>
              <a:t/>
            </a:r>
            <a:endParaRPr sz="3600"/>
          </a:p>
        </p:txBody>
      </p:sp>
      <p:sp>
        <p:nvSpPr>
          <p:cNvPr id="1285" name="Google Shape;1285;p18"/>
          <p:cNvSpPr txBox="1"/>
          <p:nvPr>
            <p:ph idx="1" type="body"/>
          </p:nvPr>
        </p:nvSpPr>
        <p:spPr>
          <a:xfrm>
            <a:off x="3108362" y="5534824"/>
            <a:ext cx="6123869" cy="578554"/>
          </a:xfrm>
          <a:prstGeom prst="rect">
            <a:avLst/>
          </a:prstGeom>
          <a:noFill/>
          <a:ln>
            <a:noFill/>
          </a:ln>
        </p:spPr>
        <p:txBody>
          <a:bodyPr anchorCtr="0" anchor="t" bIns="45700" lIns="45700" spcFirstLastPara="1" rIns="45700" wrap="square" tIns="45700">
            <a:noAutofit/>
          </a:bodyPr>
          <a:lstStyle/>
          <a:p>
            <a:pPr indent="-90488" lvl="0" marL="90488" rtl="0" algn="ctr">
              <a:lnSpc>
                <a:spcPct val="90000"/>
              </a:lnSpc>
              <a:spcBef>
                <a:spcPts val="0"/>
              </a:spcBef>
              <a:spcAft>
                <a:spcPts val="0"/>
              </a:spcAft>
              <a:buClr>
                <a:srgbClr val="5D275D"/>
              </a:buClr>
              <a:buSzPts val="3600"/>
              <a:buNone/>
            </a:pPr>
            <a:r>
              <a:rPr lang="es" sz="3600">
                <a:solidFill>
                  <a:schemeClr val="accent6"/>
                </a:solidFill>
              </a:rPr>
              <a:t>¿REFLEXIONES?</a:t>
            </a:r>
            <a:endParaRPr/>
          </a:p>
          <a:p>
            <a:pPr indent="0" lvl="0" marL="90488" rtl="0" algn="ctr">
              <a:lnSpc>
                <a:spcPct val="90000"/>
              </a:lnSpc>
              <a:spcBef>
                <a:spcPts val="1400"/>
              </a:spcBef>
              <a:spcAft>
                <a:spcPts val="0"/>
              </a:spcAft>
              <a:buClr>
                <a:srgbClr val="5D275D"/>
              </a:buClr>
              <a:buSzPts val="3600"/>
              <a:buFont typeface="Arial"/>
              <a:buNone/>
            </a:pPr>
            <a:r>
              <a:t/>
            </a:r>
            <a:endParaRPr sz="3600">
              <a:solidFill>
                <a:schemeClr val="accent6"/>
              </a:solidFill>
            </a:endParaRPr>
          </a:p>
          <a:p>
            <a:pPr indent="0" lvl="0" marL="90488" rtl="0" algn="ctr">
              <a:lnSpc>
                <a:spcPct val="90000"/>
              </a:lnSpc>
              <a:spcBef>
                <a:spcPts val="1400"/>
              </a:spcBef>
              <a:spcAft>
                <a:spcPts val="0"/>
              </a:spcAft>
              <a:buSzPts val="3600"/>
              <a:buNone/>
            </a:pPr>
            <a:r>
              <a:t/>
            </a:r>
            <a:endParaRPr sz="360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2"/>
          <p:cNvSpPr txBox="1"/>
          <p:nvPr>
            <p:ph type="ctrTitle"/>
          </p:nvPr>
        </p:nvSpPr>
        <p:spPr>
          <a:xfrm>
            <a:off x="973138" y="1962150"/>
            <a:ext cx="10866561" cy="21351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s"/>
              <a:t>FUNDAMENTOS TEÓRICOS PARA ADOPTAR</a:t>
            </a:r>
            <a:br>
              <a:rPr lang="es"/>
            </a:br>
            <a:r>
              <a:rPr lang="es"/>
              <a:t>UN ENFOQUE CENTRADO</a:t>
            </a:r>
            <a:br>
              <a:rPr lang="es"/>
            </a:br>
            <a:r>
              <a:rPr lang="es"/>
              <a:t>EN LA PERSONA SOBREVIVIENTE</a:t>
            </a:r>
            <a:endParaRPr/>
          </a:p>
        </p:txBody>
      </p:sp>
      <p:sp>
        <p:nvSpPr>
          <p:cNvPr id="1136" name="Google Shape;1136;p2"/>
          <p:cNvSpPr txBox="1"/>
          <p:nvPr>
            <p:ph idx="1" type="body"/>
          </p:nvPr>
        </p:nvSpPr>
        <p:spPr>
          <a:xfrm>
            <a:off x="973138" y="1270000"/>
            <a:ext cx="10329862" cy="720725"/>
          </a:xfrm>
          <a:prstGeom prst="rect">
            <a:avLst/>
          </a:prstGeom>
          <a:noFill/>
          <a:ln>
            <a:noFill/>
          </a:ln>
        </p:spPr>
        <p:txBody>
          <a:bodyPr anchorCtr="0" anchor="t" bIns="45700" lIns="45700" spcFirstLastPara="1" rIns="45700" wrap="square" tIns="45700">
            <a:noAutofit/>
          </a:bodyPr>
          <a:lstStyle/>
          <a:p>
            <a:pPr indent="-177800" lvl="0" marL="90488" rtl="0" algn="l">
              <a:lnSpc>
                <a:spcPct val="90000"/>
              </a:lnSpc>
              <a:spcBef>
                <a:spcPts val="0"/>
              </a:spcBef>
              <a:spcAft>
                <a:spcPts val="0"/>
              </a:spcAft>
              <a:buSzPts val="2800"/>
              <a:buFont typeface="Twentieth Century"/>
              <a:buChar char=" "/>
            </a:pPr>
            <a:r>
              <a:rPr lang="es"/>
              <a:t>MÓDULO 7</a:t>
            </a:r>
            <a:endParaRPr/>
          </a:p>
        </p:txBody>
      </p:sp>
      <p:cxnSp>
        <p:nvCxnSpPr>
          <p:cNvPr id="1137" name="Google Shape;1137;p2"/>
          <p:cNvCxnSpPr/>
          <p:nvPr/>
        </p:nvCxnSpPr>
        <p:spPr>
          <a:xfrm>
            <a:off x="973138" y="6557002"/>
            <a:ext cx="10104438" cy="0"/>
          </a:xfrm>
          <a:prstGeom prst="straightConnector1">
            <a:avLst/>
          </a:prstGeom>
          <a:noFill/>
          <a:ln cap="flat" cmpd="sng" w="76200">
            <a:solidFill>
              <a:schemeClr val="lt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3"/>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None/>
            </a:pPr>
            <a:r>
              <a:rPr lang="es"/>
              <a:t>OBJETIVOS </a:t>
            </a:r>
            <a:endParaRPr/>
          </a:p>
        </p:txBody>
      </p:sp>
      <p:sp>
        <p:nvSpPr>
          <p:cNvPr id="1144" name="Google Shape;1144;p3"/>
          <p:cNvSpPr txBox="1"/>
          <p:nvPr>
            <p:ph idx="1" type="body"/>
          </p:nvPr>
        </p:nvSpPr>
        <p:spPr>
          <a:xfrm>
            <a:off x="6882954" y="981093"/>
            <a:ext cx="4478866" cy="5053469"/>
          </a:xfrm>
          <a:prstGeom prst="rect">
            <a:avLst/>
          </a:prstGeom>
          <a:noFill/>
          <a:ln>
            <a:noFill/>
          </a:ln>
        </p:spPr>
        <p:txBody>
          <a:bodyPr anchorCtr="0" anchor="ctr" bIns="45700" lIns="45700" spcFirstLastPara="1" rIns="45700" wrap="square" tIns="45700">
            <a:noAutofit/>
          </a:bodyPr>
          <a:lstStyle/>
          <a:p>
            <a:pPr indent="-457200" lvl="0" marL="457200" rtl="0" algn="l">
              <a:lnSpc>
                <a:spcPct val="110000"/>
              </a:lnSpc>
              <a:spcBef>
                <a:spcPts val="0"/>
              </a:spcBef>
              <a:spcAft>
                <a:spcPts val="0"/>
              </a:spcAft>
              <a:buSzPts val="2400"/>
              <a:buChar char="•"/>
            </a:pPr>
            <a:r>
              <a:rPr lang="es" sz="2400"/>
              <a:t>Comprender las teorías subyacentes a la gestión de casos de VBG </a:t>
            </a:r>
            <a:endParaRPr/>
          </a:p>
          <a:p>
            <a:pPr indent="-457200" lvl="0" marL="457200" rtl="0" algn="l">
              <a:lnSpc>
                <a:spcPct val="110000"/>
              </a:lnSpc>
              <a:spcBef>
                <a:spcPts val="3600"/>
              </a:spcBef>
              <a:spcAft>
                <a:spcPts val="0"/>
              </a:spcAft>
              <a:buSzPts val="2400"/>
              <a:buChar char="•"/>
            </a:pPr>
            <a:r>
              <a:rPr lang="es" sz="2400"/>
              <a:t>Reconocer la Violencia Basada en Género en un contexto personal, ambiental y social</a:t>
            </a:r>
            <a:endParaRPr/>
          </a:p>
          <a:p>
            <a:pPr indent="-457200" lvl="0" marL="457200" rtl="0" algn="l">
              <a:lnSpc>
                <a:spcPct val="110000"/>
              </a:lnSpc>
              <a:spcBef>
                <a:spcPts val="3600"/>
              </a:spcBef>
              <a:spcAft>
                <a:spcPts val="0"/>
              </a:spcAft>
              <a:buSzPts val="2400"/>
              <a:buChar char="•"/>
            </a:pPr>
            <a:r>
              <a:rPr lang="es" sz="2400"/>
              <a:t>Aplicar un enfoque de la gestión de casos de VBG  que esté centrada en la persona sobreviviente</a:t>
            </a:r>
            <a:endParaRPr sz="2400"/>
          </a:p>
          <a:p>
            <a:pPr indent="-304800" lvl="0" marL="457200" rtl="0" algn="l">
              <a:lnSpc>
                <a:spcPct val="110000"/>
              </a:lnSpc>
              <a:spcBef>
                <a:spcPts val="3600"/>
              </a:spcBef>
              <a:spcAft>
                <a:spcPts val="0"/>
              </a:spcAft>
              <a:buSzPts val="24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4"/>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r>
              <a:rPr lang="es"/>
              <a:t>ENFOQUE DE GESTIÓN DE CASOS DE VBG</a:t>
            </a:r>
            <a:endParaRPr/>
          </a:p>
        </p:txBody>
      </p:sp>
      <p:grpSp>
        <p:nvGrpSpPr>
          <p:cNvPr id="1151" name="Google Shape;1151;p4"/>
          <p:cNvGrpSpPr/>
          <p:nvPr/>
        </p:nvGrpSpPr>
        <p:grpSpPr>
          <a:xfrm>
            <a:off x="6547033" y="506720"/>
            <a:ext cx="5066219" cy="5892685"/>
            <a:chOff x="313254" y="1394"/>
            <a:chExt cx="5066219" cy="5892685"/>
          </a:xfrm>
        </p:grpSpPr>
        <p:sp>
          <p:nvSpPr>
            <p:cNvPr id="1152" name="Google Shape;1152;p4"/>
            <p:cNvSpPr/>
            <p:nvPr/>
          </p:nvSpPr>
          <p:spPr>
            <a:xfrm>
              <a:off x="313254" y="1394"/>
              <a:ext cx="1433287" cy="1424547"/>
            </a:xfrm>
            <a:prstGeom prst="ellipse">
              <a:avLst/>
            </a:prstGeom>
            <a:solidFill>
              <a:srgbClr val="006D8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
            <p:cNvSpPr txBox="1"/>
            <p:nvPr/>
          </p:nvSpPr>
          <p:spPr>
            <a:xfrm>
              <a:off x="523154" y="210014"/>
              <a:ext cx="1013487" cy="1007307"/>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Libre Franklin"/>
                <a:buNone/>
              </a:pPr>
              <a:r>
                <a:rPr b="0" i="0" lang="es" sz="1800" u="none" cap="none" strike="noStrike">
                  <a:solidFill>
                    <a:schemeClr val="lt1"/>
                  </a:solidFill>
                  <a:latin typeface="Libre Franklin"/>
                  <a:ea typeface="Libre Franklin"/>
                  <a:cs typeface="Libre Franklin"/>
                  <a:sym typeface="Libre Franklin"/>
                </a:rPr>
                <a:t>Trabajo social </a:t>
              </a:r>
              <a:endParaRPr b="0" i="0" sz="1800" u="none" cap="none" strike="noStrike">
                <a:solidFill>
                  <a:schemeClr val="lt1"/>
                </a:solidFill>
                <a:latin typeface="Libre Franklin"/>
                <a:ea typeface="Libre Franklin"/>
                <a:cs typeface="Libre Franklin"/>
                <a:sym typeface="Libre Franklin"/>
              </a:endParaRPr>
            </a:p>
          </p:txBody>
        </p:sp>
        <p:sp>
          <p:nvSpPr>
            <p:cNvPr id="1154" name="Google Shape;1154;p4"/>
            <p:cNvSpPr/>
            <p:nvPr/>
          </p:nvSpPr>
          <p:spPr>
            <a:xfrm>
              <a:off x="703262" y="1517400"/>
              <a:ext cx="653271" cy="653271"/>
            </a:xfrm>
            <a:prstGeom prst="mathPlus">
              <a:avLst>
                <a:gd fmla="val 23520" name="adj1"/>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
            <p:cNvSpPr txBox="1"/>
            <p:nvPr/>
          </p:nvSpPr>
          <p:spPr>
            <a:xfrm>
              <a:off x="789853" y="1767211"/>
              <a:ext cx="480089" cy="15364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Libre Franklin"/>
                <a:buNone/>
              </a:pPr>
              <a:r>
                <a:t/>
              </a:r>
              <a:endParaRPr b="0" i="0" sz="1100" u="none" cap="none" strike="noStrike">
                <a:solidFill>
                  <a:schemeClr val="lt1"/>
                </a:solidFill>
                <a:latin typeface="Libre Franklin"/>
                <a:ea typeface="Libre Franklin"/>
                <a:cs typeface="Libre Franklin"/>
                <a:sym typeface="Libre Franklin"/>
              </a:endParaRPr>
            </a:p>
          </p:txBody>
        </p:sp>
        <p:sp>
          <p:nvSpPr>
            <p:cNvPr id="1156" name="Google Shape;1156;p4"/>
            <p:cNvSpPr/>
            <p:nvPr/>
          </p:nvSpPr>
          <p:spPr>
            <a:xfrm>
              <a:off x="317478" y="2262129"/>
              <a:ext cx="1424840" cy="1381758"/>
            </a:xfrm>
            <a:prstGeom prst="ellipse">
              <a:avLst/>
            </a:prstGeom>
            <a:solidFill>
              <a:srgbClr val="3BD4FF"/>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
            <p:cNvSpPr txBox="1"/>
            <p:nvPr/>
          </p:nvSpPr>
          <p:spPr>
            <a:xfrm>
              <a:off x="526141" y="2464483"/>
              <a:ext cx="1007514" cy="97705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550"/>
                <a:buFont typeface="Libre Franklin"/>
                <a:buNone/>
              </a:pPr>
              <a:r>
                <a:rPr b="0" i="0" lang="es" sz="1550" u="none" cap="none" strike="noStrike">
                  <a:solidFill>
                    <a:schemeClr val="lt1"/>
                  </a:solidFill>
                  <a:latin typeface="Libre Franklin"/>
                  <a:ea typeface="Libre Franklin"/>
                  <a:cs typeface="Libre Franklin"/>
                  <a:sym typeface="Libre Franklin"/>
                </a:rPr>
                <a:t>Movimiento de mujeres</a:t>
              </a:r>
              <a:endParaRPr b="0" i="0" sz="1550" u="none" cap="none" strike="noStrike">
                <a:solidFill>
                  <a:schemeClr val="lt1"/>
                </a:solidFill>
                <a:latin typeface="Libre Franklin"/>
                <a:ea typeface="Libre Franklin"/>
                <a:cs typeface="Libre Franklin"/>
                <a:sym typeface="Libre Franklin"/>
              </a:endParaRPr>
            </a:p>
          </p:txBody>
        </p:sp>
        <p:sp>
          <p:nvSpPr>
            <p:cNvPr id="1158" name="Google Shape;1158;p4"/>
            <p:cNvSpPr/>
            <p:nvPr/>
          </p:nvSpPr>
          <p:spPr>
            <a:xfrm>
              <a:off x="703262" y="3735345"/>
              <a:ext cx="653271" cy="653271"/>
            </a:xfrm>
            <a:prstGeom prst="mathPlus">
              <a:avLst>
                <a:gd fmla="val 23520" name="adj1"/>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
            <p:cNvSpPr txBox="1"/>
            <p:nvPr/>
          </p:nvSpPr>
          <p:spPr>
            <a:xfrm>
              <a:off x="789853" y="3985156"/>
              <a:ext cx="480089" cy="15364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Libre Franklin"/>
                <a:buNone/>
              </a:pPr>
              <a:r>
                <a:t/>
              </a:r>
              <a:endParaRPr b="0" i="0" sz="1100" u="none" cap="none" strike="noStrike">
                <a:solidFill>
                  <a:schemeClr val="lt1"/>
                </a:solidFill>
                <a:latin typeface="Libre Franklin"/>
                <a:ea typeface="Libre Franklin"/>
                <a:cs typeface="Libre Franklin"/>
                <a:sym typeface="Libre Franklin"/>
              </a:endParaRPr>
            </a:p>
          </p:txBody>
        </p:sp>
        <p:sp>
          <p:nvSpPr>
            <p:cNvPr id="1160" name="Google Shape;1160;p4"/>
            <p:cNvSpPr/>
            <p:nvPr/>
          </p:nvSpPr>
          <p:spPr>
            <a:xfrm>
              <a:off x="324410" y="4480074"/>
              <a:ext cx="1410975" cy="1414005"/>
            </a:xfrm>
            <a:prstGeom prst="ellipse">
              <a:avLst/>
            </a:prstGeom>
            <a:solidFill>
              <a:srgbClr val="00B0F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
            <p:cNvSpPr txBox="1"/>
            <p:nvPr/>
          </p:nvSpPr>
          <p:spPr>
            <a:xfrm>
              <a:off x="531043" y="4687150"/>
              <a:ext cx="997709" cy="999853"/>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800"/>
                <a:buFont typeface="Libre Franklin"/>
                <a:buNone/>
              </a:pPr>
              <a:r>
                <a:rPr b="0" i="0" lang="es" sz="1800" u="none" cap="none" strike="noStrike">
                  <a:solidFill>
                    <a:schemeClr val="lt1"/>
                  </a:solidFill>
                  <a:latin typeface="Libre Franklin"/>
                  <a:ea typeface="Libre Franklin"/>
                  <a:cs typeface="Libre Franklin"/>
                  <a:sym typeface="Libre Franklin"/>
                </a:rPr>
                <a:t>Teoría del trauma</a:t>
              </a:r>
              <a:endParaRPr b="0" i="0" sz="1800" u="none" cap="none" strike="noStrike">
                <a:solidFill>
                  <a:schemeClr val="lt1"/>
                </a:solidFill>
                <a:latin typeface="Libre Franklin"/>
                <a:ea typeface="Libre Franklin"/>
                <a:cs typeface="Libre Franklin"/>
                <a:sym typeface="Libre Franklin"/>
              </a:endParaRPr>
            </a:p>
          </p:txBody>
        </p:sp>
        <p:sp>
          <p:nvSpPr>
            <p:cNvPr id="1162" name="Google Shape;1162;p4"/>
            <p:cNvSpPr/>
            <p:nvPr/>
          </p:nvSpPr>
          <p:spPr>
            <a:xfrm>
              <a:off x="1957402" y="2738239"/>
              <a:ext cx="447024" cy="418994"/>
            </a:xfrm>
            <a:prstGeom prst="rightArrow">
              <a:avLst>
                <a:gd fmla="val 60000" name="adj1"/>
                <a:gd fmla="val 50000" name="adj2"/>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
            <p:cNvSpPr txBox="1"/>
            <p:nvPr/>
          </p:nvSpPr>
          <p:spPr>
            <a:xfrm>
              <a:off x="1957402" y="2822038"/>
              <a:ext cx="321326" cy="251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Libre Franklin"/>
                <a:buNone/>
              </a:pPr>
              <a:r>
                <a:t/>
              </a:r>
              <a:endParaRPr b="0" i="0" sz="1900" u="none" cap="none" strike="noStrike">
                <a:solidFill>
                  <a:schemeClr val="lt1"/>
                </a:solidFill>
                <a:latin typeface="Libre Franklin"/>
                <a:ea typeface="Libre Franklin"/>
                <a:cs typeface="Libre Franklin"/>
                <a:sym typeface="Libre Franklin"/>
              </a:endParaRPr>
            </a:p>
          </p:txBody>
        </p:sp>
        <p:sp>
          <p:nvSpPr>
            <p:cNvPr id="1164" name="Google Shape;1164;p4"/>
            <p:cNvSpPr/>
            <p:nvPr/>
          </p:nvSpPr>
          <p:spPr>
            <a:xfrm>
              <a:off x="2589984" y="1627532"/>
              <a:ext cx="2789489" cy="2640408"/>
            </a:xfrm>
            <a:prstGeom prst="ellipse">
              <a:avLst/>
            </a:prstGeom>
            <a:solidFill>
              <a:schemeClr val="accent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
            <p:cNvSpPr txBox="1"/>
            <p:nvPr/>
          </p:nvSpPr>
          <p:spPr>
            <a:xfrm>
              <a:off x="2998496" y="2014199"/>
              <a:ext cx="2165400" cy="1867200"/>
            </a:xfrm>
            <a:prstGeom prst="rect">
              <a:avLst/>
            </a:prstGeom>
            <a:noFill/>
            <a:ln>
              <a:noFill/>
            </a:ln>
          </p:spPr>
          <p:txBody>
            <a:bodyPr anchorCtr="0" anchor="ctr" bIns="33000" lIns="33000" spcFirstLastPara="1" rIns="33000" wrap="square" tIns="33000">
              <a:noAutofit/>
            </a:bodyPr>
            <a:lstStyle/>
            <a:p>
              <a:pPr indent="0" lvl="0" marL="0" marR="0" rtl="0" algn="ctr">
                <a:lnSpc>
                  <a:spcPct val="90000"/>
                </a:lnSpc>
                <a:spcBef>
                  <a:spcPts val="0"/>
                </a:spcBef>
                <a:spcAft>
                  <a:spcPts val="0"/>
                </a:spcAft>
                <a:buClr>
                  <a:schemeClr val="lt1"/>
                </a:buClr>
                <a:buSzPts val="2600"/>
                <a:buFont typeface="Libre Franklin"/>
                <a:buNone/>
              </a:pPr>
              <a:r>
                <a:rPr b="0" i="0" lang="es" sz="2600" u="none" cap="none" strike="noStrike">
                  <a:solidFill>
                    <a:schemeClr val="lt1"/>
                  </a:solidFill>
                  <a:latin typeface="Libre Franklin"/>
                  <a:ea typeface="Libre Franklin"/>
                  <a:cs typeface="Libre Franklin"/>
                  <a:sym typeface="Libre Franklin"/>
                </a:rPr>
                <a:t>Enfoque centrado en la persona sobreviviente </a:t>
              </a:r>
              <a:endParaRPr b="0" i="0" sz="2600" u="none" cap="none" strike="noStrike">
                <a:solidFill>
                  <a:schemeClr val="lt1"/>
                </a:solidFill>
                <a:latin typeface="Libre Franklin"/>
                <a:ea typeface="Libre Franklin"/>
                <a:cs typeface="Libre Franklin"/>
                <a:sym typeface="Libre Frankli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PRÁCTICA DEL TRABAJO SOCIAL </a:t>
            </a:r>
            <a:endParaRPr/>
          </a:p>
        </p:txBody>
      </p:sp>
      <p:sp>
        <p:nvSpPr>
          <p:cNvPr id="1172" name="Google Shape;1172;p5"/>
          <p:cNvSpPr txBox="1"/>
          <p:nvPr>
            <p:ph idx="1" type="body"/>
          </p:nvPr>
        </p:nvSpPr>
        <p:spPr>
          <a:xfrm>
            <a:off x="1023950" y="2286000"/>
            <a:ext cx="9720300" cy="4241700"/>
          </a:xfrm>
          <a:prstGeom prst="rect">
            <a:avLst/>
          </a:prstGeom>
          <a:noFill/>
          <a:ln>
            <a:noFill/>
          </a:ln>
        </p:spPr>
        <p:txBody>
          <a:bodyPr anchorCtr="0" anchor="t" bIns="45700" lIns="45700" spcFirstLastPara="1" rIns="45700" wrap="square" tIns="45700">
            <a:noAutofit/>
          </a:bodyPr>
          <a:lstStyle/>
          <a:p>
            <a:pPr indent="-177800" lvl="0" marL="90488" rtl="0" algn="ctr">
              <a:lnSpc>
                <a:spcPct val="110000"/>
              </a:lnSpc>
              <a:spcBef>
                <a:spcPts val="0"/>
              </a:spcBef>
              <a:spcAft>
                <a:spcPts val="0"/>
              </a:spcAft>
              <a:buSzPts val="2800"/>
              <a:buChar char=" "/>
            </a:pPr>
            <a:r>
              <a:rPr lang="es" sz="2800"/>
              <a:t>Método para prestar servicios a una persona sobreviviente con los cuales una prestadora de servicios evalúa las necesidades de esta persona y organiza, coordina, supervisa y fomenta diversos servicios que se le ofrecerán para satisfacer sus necesidades.</a:t>
            </a:r>
            <a:endParaRPr/>
          </a:p>
          <a:p>
            <a:pPr indent="-152400" lvl="0" marL="90488" rtl="0" algn="l">
              <a:lnSpc>
                <a:spcPct val="110000"/>
              </a:lnSpc>
              <a:spcBef>
                <a:spcPts val="1400"/>
              </a:spcBef>
              <a:spcAft>
                <a:spcPts val="0"/>
              </a:spcAft>
              <a:buClr>
                <a:srgbClr val="5D275D"/>
              </a:buClr>
              <a:buSzPts val="2400"/>
              <a:buFont typeface="Arial"/>
              <a:buChar char="•"/>
            </a:pPr>
            <a:r>
              <a:rPr lang="es" sz="2400"/>
              <a:t>Tener acceso a la asistencia</a:t>
            </a:r>
            <a:endParaRPr/>
          </a:p>
          <a:p>
            <a:pPr indent="-152400" lvl="0" marL="90488" rtl="0" algn="l">
              <a:lnSpc>
                <a:spcPct val="110000"/>
              </a:lnSpc>
              <a:spcBef>
                <a:spcPts val="1400"/>
              </a:spcBef>
              <a:spcAft>
                <a:spcPts val="0"/>
              </a:spcAft>
              <a:buClr>
                <a:srgbClr val="5D275D"/>
              </a:buClr>
              <a:buSzPts val="2400"/>
              <a:buFont typeface="Arial"/>
              <a:buChar char="•"/>
            </a:pPr>
            <a:r>
              <a:rPr lang="es" sz="2400"/>
              <a:t>Superar las experiencias </a:t>
            </a:r>
            <a:r>
              <a:rPr lang="es" sz="2400"/>
              <a:t>traumáticas</a:t>
            </a:r>
            <a:endParaRPr/>
          </a:p>
          <a:p>
            <a:pPr indent="-152400" lvl="0" marL="90488" rtl="0" algn="l">
              <a:lnSpc>
                <a:spcPct val="110000"/>
              </a:lnSpc>
              <a:spcBef>
                <a:spcPts val="1400"/>
              </a:spcBef>
              <a:spcAft>
                <a:spcPts val="0"/>
              </a:spcAft>
              <a:buClr>
                <a:srgbClr val="5D275D"/>
              </a:buClr>
              <a:buSzPts val="2400"/>
              <a:buFont typeface="Arial"/>
              <a:buChar char="•"/>
            </a:pPr>
            <a:r>
              <a:rPr lang="es" sz="2400"/>
              <a:t>Sentir empoderamiento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6"/>
          <p:cNvSpPr/>
          <p:nvPr/>
        </p:nvSpPr>
        <p:spPr>
          <a:xfrm>
            <a:off x="6864741" y="1591115"/>
            <a:ext cx="4876800" cy="5181600"/>
          </a:xfrm>
          <a:prstGeom prst="ellipse">
            <a:avLst/>
          </a:prstGeom>
          <a:solidFill>
            <a:schemeClr val="accent1"/>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79" name="Google Shape;1179;p6"/>
          <p:cNvSpPr/>
          <p:nvPr/>
        </p:nvSpPr>
        <p:spPr>
          <a:xfrm>
            <a:off x="7886700" y="3097823"/>
            <a:ext cx="2819400" cy="3048000"/>
          </a:xfrm>
          <a:prstGeom prst="ellipse">
            <a:avLst/>
          </a:prstGeom>
          <a:solidFill>
            <a:srgbClr val="7DE2FF"/>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80" name="Google Shape;1180;p6"/>
          <p:cNvSpPr/>
          <p:nvPr/>
        </p:nvSpPr>
        <p:spPr>
          <a:xfrm>
            <a:off x="8191500" y="3810000"/>
            <a:ext cx="2209800" cy="2362200"/>
          </a:xfrm>
          <a:prstGeom prst="ellipse">
            <a:avLst/>
          </a:prstGeom>
          <a:solidFill>
            <a:srgbClr val="BFBFBF"/>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81" name="Google Shape;1181;p6"/>
          <p:cNvSpPr/>
          <p:nvPr/>
        </p:nvSpPr>
        <p:spPr>
          <a:xfrm>
            <a:off x="8426841" y="4424875"/>
            <a:ext cx="1752600" cy="1752600"/>
          </a:xfrm>
          <a:prstGeom prst="ellipse">
            <a:avLst/>
          </a:prstGeom>
          <a:solidFill>
            <a:srgbClr val="C471C2"/>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Franklin"/>
              <a:ea typeface="Libre Franklin"/>
              <a:cs typeface="Libre Franklin"/>
              <a:sym typeface="Libre Franklin"/>
            </a:endParaRPr>
          </a:p>
        </p:txBody>
      </p:sp>
      <p:sp>
        <p:nvSpPr>
          <p:cNvPr id="1182" name="Google Shape;1182;p6"/>
          <p:cNvSpPr txBox="1"/>
          <p:nvPr/>
        </p:nvSpPr>
        <p:spPr>
          <a:xfrm>
            <a:off x="8413509" y="3809469"/>
            <a:ext cx="1847666" cy="6463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Libre Franklin"/>
                <a:ea typeface="Libre Franklin"/>
                <a:cs typeface="Libre Franklin"/>
                <a:sym typeface="Libre Franklin"/>
              </a:rPr>
              <a:t>RELACIONES: FAMILIA</a:t>
            </a:r>
            <a:endParaRPr b="0" i="0" sz="1800" u="none" cap="none" strike="noStrike">
              <a:solidFill>
                <a:srgbClr val="000000"/>
              </a:solidFill>
              <a:latin typeface="Libre Franklin"/>
              <a:ea typeface="Libre Franklin"/>
              <a:cs typeface="Libre Franklin"/>
              <a:sym typeface="Libre Franklin"/>
            </a:endParaRPr>
          </a:p>
        </p:txBody>
      </p:sp>
      <p:sp>
        <p:nvSpPr>
          <p:cNvPr id="1183" name="Google Shape;1183;p6"/>
          <p:cNvSpPr txBox="1"/>
          <p:nvPr/>
        </p:nvSpPr>
        <p:spPr>
          <a:xfrm>
            <a:off x="8575343" y="4930087"/>
            <a:ext cx="1524000" cy="6463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FFFFFF"/>
                </a:solidFill>
                <a:latin typeface="Libre Franklin"/>
                <a:ea typeface="Libre Franklin"/>
                <a:cs typeface="Libre Franklin"/>
                <a:sym typeface="Libre Franklin"/>
              </a:rPr>
              <a:t>VIOLENCIA INDIVIDUAL</a:t>
            </a:r>
            <a:endParaRPr b="0" i="0" sz="1800" u="none" cap="none" strike="noStrike">
              <a:solidFill>
                <a:srgbClr val="FFFFFF"/>
              </a:solidFill>
              <a:latin typeface="Libre Franklin"/>
              <a:ea typeface="Libre Franklin"/>
              <a:cs typeface="Libre Franklin"/>
              <a:sym typeface="Libre Franklin"/>
            </a:endParaRPr>
          </a:p>
        </p:txBody>
      </p:sp>
      <p:sp>
        <p:nvSpPr>
          <p:cNvPr id="1184" name="Google Shape;1184;p6"/>
          <p:cNvSpPr txBox="1"/>
          <p:nvPr/>
        </p:nvSpPr>
        <p:spPr>
          <a:xfrm>
            <a:off x="7537500" y="3105750"/>
            <a:ext cx="3531300" cy="6465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rgbClr val="000000"/>
                </a:solidFill>
                <a:latin typeface="Libre Franklin"/>
                <a:ea typeface="Libre Franklin"/>
                <a:cs typeface="Libre Franklin"/>
                <a:sym typeface="Libre Franklin"/>
              </a:rPr>
              <a:t>COMUNIDAD</a:t>
            </a:r>
            <a:br>
              <a:rPr b="0" i="0" lang="es" sz="1800" u="none" cap="none" strike="noStrike">
                <a:solidFill>
                  <a:srgbClr val="000000"/>
                </a:solidFill>
                <a:latin typeface="Libre Franklin"/>
                <a:ea typeface="Libre Franklin"/>
                <a:cs typeface="Libre Franklin"/>
                <a:sym typeface="Libre Franklin"/>
              </a:rPr>
            </a:br>
            <a:r>
              <a:rPr b="0" i="0" lang="es" sz="1800" u="none" cap="none" strike="noStrike">
                <a:solidFill>
                  <a:srgbClr val="000000"/>
                </a:solidFill>
                <a:latin typeface="Libre Franklin"/>
                <a:ea typeface="Libre Franklin"/>
                <a:cs typeface="Libre Franklin"/>
                <a:sym typeface="Libre Franklin"/>
              </a:rPr>
              <a:t>ESTRUCTURAS SOCIALES</a:t>
            </a:r>
            <a:endParaRPr b="0" i="0" sz="1800" u="none" cap="none" strike="noStrike">
              <a:solidFill>
                <a:srgbClr val="000000"/>
              </a:solidFill>
              <a:latin typeface="Libre Franklin"/>
              <a:ea typeface="Libre Franklin"/>
              <a:cs typeface="Libre Franklin"/>
              <a:sym typeface="Libre Franklin"/>
            </a:endParaRPr>
          </a:p>
        </p:txBody>
      </p:sp>
      <p:sp>
        <p:nvSpPr>
          <p:cNvPr id="1185" name="Google Shape;1185;p6"/>
          <p:cNvSpPr txBox="1"/>
          <p:nvPr/>
        </p:nvSpPr>
        <p:spPr>
          <a:xfrm>
            <a:off x="7886700" y="1995250"/>
            <a:ext cx="2935500" cy="9234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s" sz="1800" u="none" cap="none" strike="noStrike">
                <a:solidFill>
                  <a:schemeClr val="lt1"/>
                </a:solidFill>
                <a:latin typeface="Libre Franklin"/>
                <a:ea typeface="Libre Franklin"/>
                <a:cs typeface="Libre Franklin"/>
                <a:sym typeface="Libre Franklin"/>
              </a:rPr>
              <a:t>SOCIEDAD: DISCRIMINACIÓN</a:t>
            </a:r>
            <a:endParaRPr/>
          </a:p>
          <a:p>
            <a:pPr indent="0" lvl="0" marL="0" marR="0" rtl="0" algn="ctr">
              <a:spcBef>
                <a:spcPts val="0"/>
              </a:spcBef>
              <a:spcAft>
                <a:spcPts val="0"/>
              </a:spcAft>
              <a:buNone/>
            </a:pPr>
            <a:r>
              <a:rPr b="0" i="0" lang="es" sz="1800" u="none" cap="none" strike="noStrike">
                <a:solidFill>
                  <a:schemeClr val="lt1"/>
                </a:solidFill>
                <a:latin typeface="Libre Franklin"/>
                <a:ea typeface="Libre Franklin"/>
                <a:cs typeface="Libre Franklin"/>
                <a:sym typeface="Libre Franklin"/>
              </a:rPr>
              <a:t>OPRESIÓN</a:t>
            </a:r>
            <a:endParaRPr b="0" i="0" sz="1800" u="none" cap="none" strike="noStrike">
              <a:solidFill>
                <a:schemeClr val="lt1"/>
              </a:solidFill>
              <a:latin typeface="Libre Franklin"/>
              <a:ea typeface="Libre Franklin"/>
              <a:cs typeface="Libre Franklin"/>
              <a:sym typeface="Libre Franklin"/>
            </a:endParaRPr>
          </a:p>
        </p:txBody>
      </p:sp>
      <p:sp>
        <p:nvSpPr>
          <p:cNvPr id="1186" name="Google Shape;1186;p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TRABAJO SOCIAL: MODELO ECOLÓGICO </a:t>
            </a:r>
            <a:endParaRPr/>
          </a:p>
        </p:txBody>
      </p:sp>
      <p:sp>
        <p:nvSpPr>
          <p:cNvPr id="1187" name="Google Shape;1187;p6"/>
          <p:cNvSpPr txBox="1"/>
          <p:nvPr>
            <p:ph idx="1" type="body"/>
          </p:nvPr>
        </p:nvSpPr>
        <p:spPr>
          <a:xfrm>
            <a:off x="494548" y="1852863"/>
            <a:ext cx="5882189" cy="4022725"/>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rgbClr val="5D275D"/>
              </a:buClr>
              <a:buSzPts val="2400"/>
              <a:buFont typeface="Arial"/>
              <a:buChar char="•"/>
            </a:pPr>
            <a:r>
              <a:rPr lang="es" sz="2400"/>
              <a:t>Comprender que cada persona mantiene una relación de influencia recíproca con su entorno físico y social, y que esta se debe comprender dentro de este contexto.</a:t>
            </a:r>
            <a:endParaRPr/>
          </a:p>
          <a:p>
            <a:pPr indent="-152400" lvl="0" marL="90488" rtl="0" algn="l">
              <a:lnSpc>
                <a:spcPct val="110000"/>
              </a:lnSpc>
              <a:spcBef>
                <a:spcPts val="1400"/>
              </a:spcBef>
              <a:spcAft>
                <a:spcPts val="0"/>
              </a:spcAft>
              <a:buClr>
                <a:srgbClr val="5D275D"/>
              </a:buClr>
              <a:buSzPts val="2400"/>
              <a:buFont typeface="Arial"/>
              <a:buChar char="•"/>
            </a:pPr>
            <a:r>
              <a:rPr lang="es" sz="2400"/>
              <a:t>Reconoce la injusticia y la opresión sistémicas que subyacen en muchas de las dificultades a las que hacen frente las personas que reciben asistencia.</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TRABAJO SOCIAL: </a:t>
            </a:r>
            <a:endParaRPr/>
          </a:p>
          <a:p>
            <a:pPr indent="0" lvl="0" marL="0" rtl="0" algn="l">
              <a:lnSpc>
                <a:spcPct val="80000"/>
              </a:lnSpc>
              <a:spcBef>
                <a:spcPts val="0"/>
              </a:spcBef>
              <a:spcAft>
                <a:spcPts val="0"/>
              </a:spcAft>
              <a:buNone/>
            </a:pPr>
            <a:r>
              <a:rPr lang="es"/>
              <a:t>ENFOQUE BASADO EN LAS FORTALEZAS</a:t>
            </a:r>
            <a:endParaRPr/>
          </a:p>
        </p:txBody>
      </p:sp>
      <p:sp>
        <p:nvSpPr>
          <p:cNvPr id="1194" name="Google Shape;1194;p7"/>
          <p:cNvSpPr txBox="1"/>
          <p:nvPr>
            <p:ph idx="1" type="body"/>
          </p:nvPr>
        </p:nvSpPr>
        <p:spPr>
          <a:xfrm>
            <a:off x="855496" y="1925052"/>
            <a:ext cx="9720262" cy="4022725"/>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rgbClr val="5D275D"/>
              </a:buClr>
              <a:buSzPts val="2400"/>
              <a:buFont typeface="Arial"/>
              <a:buChar char="•"/>
            </a:pPr>
            <a:r>
              <a:rPr lang="es" sz="2400"/>
              <a:t>Comprender, respaldar y aprovechar la resiliencia y el potencial de crecimiento y desarrollo</a:t>
            </a:r>
            <a:endParaRPr/>
          </a:p>
          <a:p>
            <a:pPr indent="-152400" lvl="0" marL="90488" rtl="0" algn="l">
              <a:lnSpc>
                <a:spcPct val="110000"/>
              </a:lnSpc>
              <a:spcBef>
                <a:spcPts val="1400"/>
              </a:spcBef>
              <a:spcAft>
                <a:spcPts val="0"/>
              </a:spcAft>
              <a:buClr>
                <a:srgbClr val="5D275D"/>
              </a:buClr>
              <a:buSzPts val="2400"/>
              <a:buFont typeface="Arial"/>
              <a:buChar char="•"/>
            </a:pPr>
            <a:r>
              <a:rPr lang="es" sz="2400"/>
              <a:t>Intrapersonal </a:t>
            </a:r>
            <a:endParaRPr/>
          </a:p>
          <a:p>
            <a:pPr indent="-152400" lvl="1" marL="265113" rtl="0" algn="l">
              <a:lnSpc>
                <a:spcPct val="90000"/>
              </a:lnSpc>
              <a:spcBef>
                <a:spcPts val="400"/>
              </a:spcBef>
              <a:spcAft>
                <a:spcPts val="0"/>
              </a:spcAft>
              <a:buClr>
                <a:srgbClr val="5D275D"/>
              </a:buClr>
              <a:buSzPts val="2400"/>
              <a:buFont typeface="Arial"/>
              <a:buChar char="•"/>
            </a:pPr>
            <a:r>
              <a:rPr lang="es" sz="2400"/>
              <a:t>Habilidades</a:t>
            </a:r>
            <a:endParaRPr/>
          </a:p>
          <a:p>
            <a:pPr indent="-152400" lvl="1" marL="265113" rtl="0" algn="l">
              <a:lnSpc>
                <a:spcPct val="90000"/>
              </a:lnSpc>
              <a:spcBef>
                <a:spcPts val="600"/>
              </a:spcBef>
              <a:spcAft>
                <a:spcPts val="0"/>
              </a:spcAft>
              <a:buClr>
                <a:srgbClr val="5D275D"/>
              </a:buClr>
              <a:buSzPts val="2400"/>
              <a:buFont typeface="Arial"/>
              <a:buChar char="•"/>
            </a:pPr>
            <a:r>
              <a:rPr lang="es" sz="2400"/>
              <a:t>Actitudes</a:t>
            </a:r>
            <a:endParaRPr/>
          </a:p>
          <a:p>
            <a:pPr indent="-152400" lvl="1" marL="265113" rtl="0" algn="l">
              <a:lnSpc>
                <a:spcPct val="90000"/>
              </a:lnSpc>
              <a:spcBef>
                <a:spcPts val="600"/>
              </a:spcBef>
              <a:spcAft>
                <a:spcPts val="0"/>
              </a:spcAft>
              <a:buClr>
                <a:srgbClr val="5D275D"/>
              </a:buClr>
              <a:buSzPts val="2400"/>
              <a:buFont typeface="Arial"/>
              <a:buChar char="•"/>
            </a:pPr>
            <a:r>
              <a:rPr lang="es" sz="2400"/>
              <a:t>Aptitudes</a:t>
            </a:r>
            <a:endParaRPr/>
          </a:p>
          <a:p>
            <a:pPr indent="-152400" lvl="0" marL="90487" rtl="0" algn="l">
              <a:lnSpc>
                <a:spcPct val="110000"/>
              </a:lnSpc>
              <a:spcBef>
                <a:spcPts val="1600"/>
              </a:spcBef>
              <a:spcAft>
                <a:spcPts val="0"/>
              </a:spcAft>
              <a:buClr>
                <a:srgbClr val="5D275D"/>
              </a:buClr>
              <a:buSzPts val="2400"/>
              <a:buFont typeface="Arial"/>
              <a:buChar char="•"/>
            </a:pPr>
            <a:r>
              <a:rPr lang="es" sz="2400"/>
              <a:t>Ambiental </a:t>
            </a:r>
            <a:endParaRPr/>
          </a:p>
          <a:p>
            <a:pPr indent="-152400" lvl="1" marL="265112" rtl="0" algn="l">
              <a:lnSpc>
                <a:spcPct val="90000"/>
              </a:lnSpc>
              <a:spcBef>
                <a:spcPts val="400"/>
              </a:spcBef>
              <a:spcAft>
                <a:spcPts val="0"/>
              </a:spcAft>
              <a:buClr>
                <a:srgbClr val="5D275D"/>
              </a:buClr>
              <a:buSzPts val="2400"/>
              <a:buFont typeface="Arial"/>
              <a:buChar char="•"/>
            </a:pPr>
            <a:r>
              <a:rPr lang="es" sz="2400"/>
              <a:t>Comunidad</a:t>
            </a:r>
            <a:endParaRPr/>
          </a:p>
          <a:p>
            <a:pPr indent="-152400" lvl="1" marL="265112" rtl="0" algn="l">
              <a:lnSpc>
                <a:spcPct val="90000"/>
              </a:lnSpc>
              <a:spcBef>
                <a:spcPts val="600"/>
              </a:spcBef>
              <a:spcAft>
                <a:spcPts val="0"/>
              </a:spcAft>
              <a:buClr>
                <a:srgbClr val="5D275D"/>
              </a:buClr>
              <a:buSzPts val="2400"/>
              <a:buFont typeface="Arial"/>
              <a:buChar char="•"/>
            </a:pPr>
            <a:r>
              <a:rPr lang="es" sz="2400"/>
              <a:t>Familia </a:t>
            </a:r>
            <a:endParaRPr/>
          </a:p>
          <a:p>
            <a:pPr indent="-152400" lvl="1" marL="265112" rtl="0" algn="l">
              <a:lnSpc>
                <a:spcPct val="90000"/>
              </a:lnSpc>
              <a:spcBef>
                <a:spcPts val="600"/>
              </a:spcBef>
              <a:spcAft>
                <a:spcPts val="0"/>
              </a:spcAft>
              <a:buClr>
                <a:srgbClr val="5D275D"/>
              </a:buClr>
              <a:buSzPts val="2400"/>
              <a:buFont typeface="Arial"/>
              <a:buChar char="•"/>
            </a:pPr>
            <a:r>
              <a:rPr lang="es" sz="2400"/>
              <a:t>Amigos </a:t>
            </a:r>
            <a:endParaRPr/>
          </a:p>
          <a:p>
            <a:pPr indent="0" lvl="1" marL="265113" rtl="0" algn="l">
              <a:lnSpc>
                <a:spcPct val="90000"/>
              </a:lnSpc>
              <a:spcBef>
                <a:spcPts val="600"/>
              </a:spcBef>
              <a:spcAft>
                <a:spcPts val="0"/>
              </a:spcAft>
              <a:buClr>
                <a:srgbClr val="5D275D"/>
              </a:buClr>
              <a:buSzPts val="2400"/>
              <a:buFont typeface="Arial"/>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8"/>
          <p:cNvSpPr txBox="1"/>
          <p:nvPr>
            <p:ph type="title"/>
          </p:nvPr>
        </p:nvSpPr>
        <p:spPr>
          <a:xfrm>
            <a:off x="796572" y="26863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None/>
            </a:pPr>
            <a:r>
              <a:rPr lang="es"/>
              <a:t>ACTIVIDAD: PERSPECTIVA BASADA EN LAS FORTALEZAS</a:t>
            </a:r>
            <a:endParaRPr/>
          </a:p>
        </p:txBody>
      </p:sp>
      <p:sp>
        <p:nvSpPr>
          <p:cNvPr id="1201" name="Google Shape;1201;p8"/>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p>
            <a:pPr indent="-457200" lvl="0" marL="457200" rtl="0" algn="l">
              <a:lnSpc>
                <a:spcPct val="110000"/>
              </a:lnSpc>
              <a:spcBef>
                <a:spcPts val="0"/>
              </a:spcBef>
              <a:spcAft>
                <a:spcPts val="0"/>
              </a:spcAft>
              <a:buSzPts val="2000"/>
              <a:buChar char="•"/>
            </a:pPr>
            <a:r>
              <a:rPr lang="es"/>
              <a:t>En grupo, lean el estudio de caso. Seguidamente, identifiquen las fortalezas de la persona sobreviviente del estudio de caso y escríbanlos en la categoría de la hoja de trabajo en la que crean que encajan mejor.</a:t>
            </a:r>
            <a:endParaRPr/>
          </a:p>
          <a:p>
            <a:pPr indent="-457200" lvl="0" marL="457200" rtl="0" algn="l">
              <a:lnSpc>
                <a:spcPct val="110000"/>
              </a:lnSpc>
              <a:spcBef>
                <a:spcPts val="3600"/>
              </a:spcBef>
              <a:spcAft>
                <a:spcPts val="0"/>
              </a:spcAft>
              <a:buSzPts val="2000"/>
              <a:buChar char="•"/>
            </a:pPr>
            <a:r>
              <a:rPr lang="es"/>
              <a:t>Transcurridos unos minutos, nos reuniremos todas de nuevo para comentar los resultados. ¿Han tenido problemas para identificar los puntos fuertes? ¿De qué manera pueden ayudar a una sobreviviente a identificar sus fortalezas?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None/>
            </a:pPr>
            <a:r>
              <a:rPr lang="es"/>
              <a:t>MOVIMIENTO DE MUJERES: PODER </a:t>
            </a:r>
            <a:endParaRPr/>
          </a:p>
        </p:txBody>
      </p:sp>
      <p:sp>
        <p:nvSpPr>
          <p:cNvPr id="1208" name="Google Shape;1208;p9"/>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rgbClr val="5D275D"/>
              </a:buClr>
              <a:buSzPts val="2400"/>
              <a:buFont typeface="Arial"/>
              <a:buChar char="•"/>
            </a:pPr>
            <a:r>
              <a:rPr lang="es" sz="2400"/>
              <a:t>Los actos de violencia contra las mujeres inhiben a las personas. </a:t>
            </a:r>
            <a:endParaRPr/>
          </a:p>
          <a:p>
            <a:pPr indent="-152400" lvl="0" marL="90488" rtl="0" algn="l">
              <a:lnSpc>
                <a:spcPct val="110000"/>
              </a:lnSpc>
              <a:spcBef>
                <a:spcPts val="1400"/>
              </a:spcBef>
              <a:spcAft>
                <a:spcPts val="0"/>
              </a:spcAft>
              <a:buClr>
                <a:srgbClr val="5D275D"/>
              </a:buClr>
              <a:buSzPts val="2400"/>
              <a:buFont typeface="Arial"/>
              <a:buChar char="•"/>
            </a:pPr>
            <a:r>
              <a:rPr lang="es" sz="2400"/>
              <a:t>El abuso de poder y el uso o la manipulación del control que ejercen los perpetradores. </a:t>
            </a:r>
            <a:endParaRPr/>
          </a:p>
          <a:p>
            <a:pPr indent="-152400" lvl="0" marL="90488" rtl="0" algn="l">
              <a:lnSpc>
                <a:spcPct val="110000"/>
              </a:lnSpc>
              <a:spcBef>
                <a:spcPts val="1400"/>
              </a:spcBef>
              <a:spcAft>
                <a:spcPts val="0"/>
              </a:spcAft>
              <a:buClr>
                <a:srgbClr val="5D275D"/>
              </a:buClr>
              <a:buSzPts val="2400"/>
              <a:buFont typeface="Arial"/>
              <a:buChar char="•"/>
            </a:pPr>
            <a:r>
              <a:rPr lang="es" sz="2400"/>
              <a:t>Se combina con el desempoderamiento que sufren las mujeres a causa de vivir en una sociedad patriarcal. </a:t>
            </a:r>
            <a:endParaRPr/>
          </a:p>
          <a:p>
            <a:pPr indent="-152400" lvl="0" marL="90488" rtl="0" algn="l">
              <a:lnSpc>
                <a:spcPct val="110000"/>
              </a:lnSpc>
              <a:spcBef>
                <a:spcPts val="1400"/>
              </a:spcBef>
              <a:spcAft>
                <a:spcPts val="0"/>
              </a:spcAft>
              <a:buClr>
                <a:srgbClr val="5D275D"/>
              </a:buClr>
              <a:buSzPts val="2400"/>
              <a:buFont typeface="Arial"/>
              <a:buChar char="•"/>
            </a:pPr>
            <a:r>
              <a:rPr lang="es" sz="2400"/>
              <a:t>El objetivo es ayudar a la persona sobreviviente a que establezca relaciones entre las experiencias personales y las desigualdades de poder del contexto más general.</a:t>
            </a:r>
            <a:endParaRPr/>
          </a:p>
          <a:p>
            <a:pPr indent="0" lvl="0" marL="90488" rtl="0" algn="l">
              <a:lnSpc>
                <a:spcPct val="110000"/>
              </a:lnSpc>
              <a:spcBef>
                <a:spcPts val="1400"/>
              </a:spcBef>
              <a:spcAft>
                <a:spcPts val="0"/>
              </a:spcAft>
              <a:buSzPts val="24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IRC-Module-Template-V2">
  <a:themeElements>
    <a:clrScheme name="IRC">
      <a:dk1>
        <a:srgbClr val="000000"/>
      </a:dk1>
      <a:lt1>
        <a:srgbClr val="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gral">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2016-02-16T15:51:51Z</dcterms:created>
  <dc:creator>Jessica Dalpe</dc:creator>
</cp:coreProperties>
</file>